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C0F80DC-7A9B-4518-9F11-4E8AC8C6C35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D7FB-FACB-48CE-B8AA-56B36A7687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0CA0C-9944-451D-A404-F32A413D01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6D15A-A0BA-443E-9A4B-C159BAB39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8113F-E3B8-4AAF-B3F3-4213D07CF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4913E-CA42-4EA5-B346-87155F2DA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C6B05-F2B4-40D8-A8AC-691D89707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EE681-B7EB-4C8D-83A9-B4E9BE75A7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7A424-00CA-41E3-BFA2-F3BEA50E7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C311A-DD92-4C08-A6DD-E76FE50F50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643AF-446D-45E5-8E5C-E619CE2712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5A07C-0D78-445A-888A-209731AB6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CC69930-5921-4755-B59B-84DC6C936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7-9, днем 20-22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6-8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14 октября, ночью 15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22351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7" y="477315"/>
            <a:ext cx="4799611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14517</TotalTime>
  <Words>828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2734</cp:revision>
  <cp:lastPrinted>2021-07-01T09:11:30Z</cp:lastPrinted>
  <dcterms:created xsi:type="dcterms:W3CDTF">2018-03-27T06:03:00Z</dcterms:created>
  <dcterms:modified xsi:type="dcterms:W3CDTF">2022-10-13T09:21:37Z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