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15340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14, 2022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15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күндіз жаңбыр, кей уақыттарда қатты</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шығысқа ауыспалы, </a:t>
            </a:r>
            <a:r>
              <a:rPr lang="kk-KZ" sz="1100" dirty="0" smtClean="0">
                <a:solidFill>
                  <a:prstClr val="black"/>
                </a:solidFill>
                <a:latin typeface="Times New Roman" pitchFamily="18" charset="0"/>
                <a:cs typeface="Times New Roman" pitchFamily="18" charset="0"/>
              </a:rPr>
              <a:t>күші 9-14 м/с. Ауа температурасы түнде 10-12, күндіз 18-20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kk-KZ" sz="1100" dirty="0" smtClean="0">
                <a:solidFill>
                  <a:prstClr val="black"/>
                </a:solidFill>
                <a:latin typeface="Times New Roman" pitchFamily="18" charset="0"/>
                <a:cs typeface="Times New Roman" pitchFamily="18" charset="0"/>
              </a:rPr>
              <a:t>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18099</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2441</cp:revision>
  <cp:lastPrinted>2021-07-01T07:38:07Z</cp:lastPrinted>
  <dcterms:created xsi:type="dcterms:W3CDTF">2018-03-27T06:03:00Z</dcterms:created>
  <dcterms:modified xsi:type="dcterms:W3CDTF">2022-10-13T09:17:22Z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