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214"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78209192"/>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ru-RU" altLang="ru-RU" sz="1100" b="1" dirty="0" smtClean="0">
                <a:solidFill>
                  <a:srgbClr val="000000"/>
                </a:solidFill>
                <a:latin typeface="Times New Roman" panose="02020603050405020304" pitchFamily="18" charset="0"/>
                <a:cs typeface="Times New Roman" panose="02020603050405020304" pitchFamily="18" charset="0"/>
              </a:rPr>
              <a:t>4</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13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ru-RU" altLang="ru-RU" sz="1100" b="1" dirty="0" smtClean="0">
                <a:solidFill>
                  <a:srgbClr val="000000"/>
                </a:solidFill>
                <a:latin typeface="Times New Roman" panose="02020603050405020304" pitchFamily="18" charset="0"/>
                <a:cs typeface="Times New Roman" panose="02020603050405020304" pitchFamily="18" charset="0"/>
              </a:rPr>
              <a:t>4</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Оңтүстік-шығыстан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оңтүстік-батысқа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ауысады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5-10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16-18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15 </a:t>
            </a:r>
            <a:r>
              <a:rPr lang="kk-KZ" altLang="ru-RU" sz="1100" b="1" dirty="0">
                <a:solidFill>
                  <a:srgbClr val="000000"/>
                </a:solidFill>
                <a:latin typeface="Times New Roman" panose="02020603050405020304" pitchFamily="18" charset="0"/>
                <a:cs typeface="Times New Roman" panose="02020603050405020304" pitchFamily="18" charset="0"/>
              </a:rPr>
              <a:t>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1</a:t>
            </a:r>
            <a:r>
              <a:rPr lang="ru-RU" sz="1100" b="1" dirty="0" smtClean="0">
                <a:solidFill>
                  <a:srgbClr val="000000"/>
                </a:solidFill>
                <a:latin typeface="Times New Roman" panose="02020603050405020304" pitchFamily="18" charset="0"/>
                <a:cs typeface="Times New Roman" panose="02020603050405020304" pitchFamily="18" charset="0"/>
              </a:rPr>
              <a:t>4</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15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2-4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5069551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551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5047" y="330388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52851" y="2297555"/>
            <a:ext cx="5008686"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1</a:t>
            </a:r>
            <a:r>
              <a:rPr lang="ru-RU" sz="1100" dirty="0" smtClean="0">
                <a:solidFill>
                  <a:schemeClr val="tx1"/>
                </a:solidFill>
                <a:latin typeface="Times New Roman" panose="02020603050405020304" pitchFamily="18" charset="0"/>
                <a:cs typeface="Times New Roman" panose="02020603050405020304" pitchFamily="18" charset="0"/>
              </a:rPr>
              <a:t>4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15 </a:t>
            </a:r>
            <a:r>
              <a:rPr lang="ru-RU" sz="1100" dirty="0" err="1" smtClean="0">
                <a:solidFill>
                  <a:schemeClr val="tx1"/>
                </a:solidFill>
                <a:latin typeface="Times New Roman" panose="02020603050405020304" pitchFamily="18" charset="0"/>
                <a:cs typeface="Times New Roman" panose="02020603050405020304" pitchFamily="18" charset="0"/>
              </a:rPr>
              <a:t>қазан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14737</TotalTime>
  <Words>592</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2468</cp:revision>
  <cp:lastPrinted>2021-07-01T07:38:07Z</cp:lastPrinted>
  <dcterms:created xsi:type="dcterms:W3CDTF">2018-03-27T06:03:00Z</dcterms:created>
  <dcterms:modified xsi:type="dcterms:W3CDTF">2022-10-13T06:08:28Z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