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91362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14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13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14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кей уақыттарда аздаған жаңбыр. Жел батыстан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5-7, күндіз 11-13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аздаған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батыстан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7-9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15615</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2898</cp:revision>
  <cp:lastPrinted>2021-07-01T03:56:27Z</cp:lastPrinted>
  <dcterms:created xsi:type="dcterms:W3CDTF">2018-03-27T06:03:00Z</dcterms:created>
  <dcterms:modified xsi:type="dcterms:W3CDTF">2022-10-13T09:54:37Z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