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15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8-13 м/с. Ауа температурасы 8-10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47016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2062" y="3439273"/>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3" name="Прямоугольник 32"/>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583</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2506</cp:revision>
  <cp:lastPrinted>2021-07-01T03:56:27Z</cp:lastPrinted>
  <dcterms:created xsi:type="dcterms:W3CDTF">2018-03-27T06:03:00Z</dcterms:created>
  <dcterms:modified xsi:type="dcterms:W3CDTF">2022-10-13T09:57:12Z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