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42388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3-8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қазанға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endParaRPr lang="ru-RU" sz="1100" dirty="0" smtClean="0">
              <a:latin typeface="Times New Roman" pitchFamily="18" charset="0"/>
              <a:cs typeface="Times New Roman" pitchFamily="18" charset="0"/>
            </a:endParaRP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2022 ж</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15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09-ға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dirty="0" smtClean="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3-8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6368" y="305077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724332" cy="76944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588" y="707886"/>
            <a:ext cx="480116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14818</TotalTime>
  <Words>651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2474</cp:revision>
  <cp:lastPrinted>2021-07-01T07:38:07Z</cp:lastPrinted>
  <dcterms:created xsi:type="dcterms:W3CDTF">2018-03-27T06:03:00Z</dcterms:created>
  <dcterms:modified xsi:type="dcterms:W3CDTF">2022-10-13T09:33:29Z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