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96997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9674" y="1988840"/>
            <a:ext cx="4691064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977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569" y="29353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4569" y="522115"/>
            <a:ext cx="478929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14809</TotalTime>
  <Words>675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2427</cp:revision>
  <cp:lastPrinted>2021-07-01T03:56:27Z</cp:lastPrinted>
  <dcterms:created xsi:type="dcterms:W3CDTF">2018-03-27T06:03:00Z</dcterms:created>
  <dcterms:modified xsi:type="dcterms:W3CDTF">2022-10-13T09:34:04Z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