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23238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3418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14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0-2, днем 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15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восточный, юго-восточный 6-11 м/с. Температура воздуха ночью 0-2 тепла.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октября, ночью 15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17611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2832</cp:revision>
  <cp:lastPrinted>2021-11-30T05:55:24Z</cp:lastPrinted>
  <dcterms:created xsi:type="dcterms:W3CDTF">2018-03-27T06:03:00Z</dcterms:created>
  <dcterms:modified xsi:type="dcterms:W3CDTF">2022-10-13T09:39:44Z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