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589170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13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14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a:t>
            </a:r>
            <a:r>
              <a:rPr lang="kk-KZ" sz="1200" dirty="0">
                <a:latin typeface="Times New Roman"/>
                <a:ea typeface="Calibri"/>
              </a:rPr>
              <a:t>, 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23-25 </a:t>
            </a:r>
            <a:r>
              <a:rPr lang="kk-KZ" sz="1200" dirty="0">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7-9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86988" y="260887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14037</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2677</cp:revision>
  <cp:lastPrinted>2022-10-13T04:48:12Z</cp:lastPrinted>
  <dcterms:created xsi:type="dcterms:W3CDTF">2018-03-27T06:03:00Z</dcterms:created>
  <dcterms:modified xsi:type="dcterms:W3CDTF">2022-10-13T09:47:39Z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