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24350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600164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06750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юго-западный 3-8 м/с. Температура воздуха ночью 1-3, днем 18-20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5091" y="26269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 bwMode="auto">
          <a:xfrm>
            <a:off x="144569" y="522115"/>
            <a:ext cx="478929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14590</TotalTime>
  <Words>636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2411</cp:revision>
  <cp:lastPrinted>2021-07-01T03:56:27Z</cp:lastPrinted>
  <dcterms:created xsi:type="dcterms:W3CDTF">2018-03-27T06:03:00Z</dcterms:created>
  <dcterms:modified xsi:type="dcterms:W3CDTF">2022-10-13T09:50:48Z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