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itchFamily="18" charset="0"/>
                <a:cs typeface="Times New Roman" pitchFamily="18" charset="0"/>
              </a:rPr>
              <a:t> 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14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1 градус аяз-1 градус жылы, күндіз 21-23 градус жылы.</a:t>
            </a:r>
          </a:p>
          <a:p>
            <a:r>
              <a:rPr lang="kk-KZ" altLang="ru-RU" sz="1200" b="1" dirty="0" smtClean="0">
                <a:latin typeface="Times New Roman" pitchFamily="18" charset="0"/>
                <a:ea typeface="Times New Roman KZ" pitchFamily="18" charset="0"/>
                <a:cs typeface="Times New Roman" pitchFamily="18" charset="0"/>
              </a:rPr>
              <a:t>                                                15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14</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15</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шамамен</a:t>
            </a:r>
            <a:r>
              <a:rPr lang="ru-RU" sz="1200" dirty="0" smtClean="0">
                <a:latin typeface="Times New Roman" pitchFamily="18" charset="0"/>
                <a:ea typeface="Times New Roman KZ" pitchFamily="18" charset="0"/>
                <a:cs typeface="Times New Roman" pitchFamily="18" charset="0"/>
                <a:sym typeface="+mn-ea"/>
              </a:rPr>
              <a:t> 0 градус</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15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13613</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2640</cp:revision>
  <cp:lastPrinted>2021-07-01T03:56:27Z</cp:lastPrinted>
  <dcterms:created xsi:type="dcterms:W3CDTF">2018-03-27T06:03:00Z</dcterms:created>
  <dcterms:modified xsi:type="dcterms:W3CDTF">2022-10-13T09:46:29Z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