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13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dirty="0" smtClean="0">
                <a:latin typeface="Times New Roman" pitchFamily="18" charset="0"/>
                <a:cs typeface="Times New Roman" pitchFamily="18" charset="0"/>
              </a:rPr>
              <a:t>Оңтүстік-шығыстан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3-5, күндіз 14-16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smtClean="0">
                <a:latin typeface="Times New Roman" pitchFamily="18" charset="0"/>
                <a:cs typeface="Times New Roman" pitchFamily="18" charset="0"/>
              </a:rPr>
              <a:t>Оңтүстік-батыстан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14, 15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2366</cp:revision>
  <cp:lastPrinted>2021-07-01T03:56:27Z</cp:lastPrinted>
  <dcterms:created xsi:type="dcterms:W3CDTF">2018-03-27T06:03:00Z</dcterms:created>
  <dcterms:modified xsi:type="dcterms:W3CDTF">2022-10-13T09:41:04Z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