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74" d="100"/>
          <a:sy n="74" d="100"/>
        </p:scale>
        <p:origin x="66" y="6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195718"/>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13 казан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0017" y="33659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13 </a:t>
            </a:r>
            <a:r>
              <a:rPr lang="ru-RU" altLang="ru-RU" sz="1200" b="1" dirty="0">
                <a:latin typeface="Times New Roman" panose="02020603050405020304" pitchFamily="18" charset="0"/>
                <a:cs typeface="Times New Roman" panose="02020603050405020304" pitchFamily="18" charset="0"/>
              </a:rPr>
              <a:t>казан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6916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133</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5014225" y="131087"/>
            <a:ext cx="4701348" cy="1615827"/>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14 </a:t>
            </a:r>
            <a:r>
              <a:rPr lang="ru-RU" altLang="ru-RU" sz="1100" b="1" dirty="0" err="1">
                <a:latin typeface="Times New Roman" panose="02020603050405020304" pitchFamily="18" charset="0"/>
                <a:cs typeface="Times New Roman" panose="02020603050405020304" pitchFamily="18" charset="0"/>
              </a:rPr>
              <a:t>қазанға</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ауа-райы болжамы</a:t>
            </a:r>
          </a:p>
          <a:p>
            <a:pPr algn="ctr"/>
            <a:r>
              <a:rPr lang="ru-RU" altLang="ru-RU" sz="1100" b="1" dirty="0">
                <a:latin typeface="Times New Roman" panose="02020603050405020304" pitchFamily="18" charset="0"/>
                <a:cs typeface="Times New Roman" panose="02020603050405020304" pitchFamily="18" charset="0"/>
              </a:rPr>
              <a:t>2022 ж. 13 қазанда с. 21-ден. 14 </a:t>
            </a:r>
            <a:r>
              <a:rPr lang="ru-RU" altLang="ru-RU" sz="1100" b="1" dirty="0" err="1">
                <a:latin typeface="Times New Roman" panose="02020603050405020304" pitchFamily="18" charset="0"/>
                <a:cs typeface="Times New Roman" panose="02020603050405020304" pitchFamily="18" charset="0"/>
              </a:rPr>
              <a:t>қазанға</a:t>
            </a:r>
            <a:r>
              <a:rPr lang="ru-RU" altLang="ru-RU" sz="1100" b="1" dirty="0">
                <a:latin typeface="Times New Roman" panose="02020603050405020304" pitchFamily="18" charset="0"/>
                <a:cs typeface="Times New Roman" panose="02020603050405020304" pitchFamily="18" charset="0"/>
              </a:rPr>
              <a:t> с. 21-ге дейін</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a:t>
            </a:r>
            <a:r>
              <a:rPr lang="ru-RU" sz="1100">
                <a:latin typeface="Times New Roman" panose="02020603050405020304" pitchFamily="18" charset="0"/>
                <a:cs typeface="Times New Roman" panose="02020603050405020304" pitchFamily="18" charset="0"/>
              </a:rPr>
              <a:t>ңтүстік-шығыстан</a:t>
            </a:r>
            <a:r>
              <a:rPr lang="ru-RU"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a:t>
            </a:r>
            <a:r>
              <a:rPr lang="ru-RU" sz="1100" dirty="0">
                <a:solidFill>
                  <a:srgbClr val="000000"/>
                </a:solidFill>
                <a:latin typeface="Times New Roman" panose="02020603050405020304" pitchFamily="18" charset="0"/>
                <a:cs typeface="Times New Roman" panose="02020603050405020304" pitchFamily="18" charset="0"/>
              </a:rPr>
              <a:t>Ауа температурасы </a:t>
            </a:r>
            <a:r>
              <a:rPr lang="ru-RU" sz="1100" dirty="0" err="1">
                <a:solidFill>
                  <a:srgbClr val="000000"/>
                </a:solidFill>
                <a:latin typeface="Times New Roman" panose="02020603050405020304" pitchFamily="18" charset="0"/>
                <a:cs typeface="Times New Roman" panose="02020603050405020304" pitchFamily="18" charset="0"/>
              </a:rPr>
              <a:t>түнде</a:t>
            </a:r>
            <a:r>
              <a:rPr lang="ru-RU" sz="1100" dirty="0">
                <a:solidFill>
                  <a:srgbClr val="000000"/>
                </a:solidFill>
                <a:latin typeface="Times New Roman" panose="02020603050405020304" pitchFamily="18" charset="0"/>
                <a:cs typeface="Times New Roman" panose="02020603050405020304" pitchFamily="18" charset="0"/>
              </a:rPr>
              <a:t> 0-2</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14-16 жылы.</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15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14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қазан</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нан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15 </a:t>
            </a:r>
            <a:r>
              <a:rPr lang="kk-KZ" sz="1100" b="1" dirty="0">
                <a:latin typeface="Times New Roman" panose="02020603050405020304" pitchFamily="18" charset="0"/>
                <a:cs typeface="Times New Roman" panose="02020603050405020304" pitchFamily="18" charset="0"/>
              </a:rPr>
              <a:t>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Ш</a:t>
            </a:r>
            <a:r>
              <a:rPr lang="ru-RU" sz="1100" dirty="0" err="1">
                <a:latin typeface="Times New Roman" panose="02020603050405020304" pitchFamily="18" charset="0"/>
                <a:cs typeface="Times New Roman" panose="02020603050405020304" pitchFamily="18" charset="0"/>
              </a:rPr>
              <a:t>ығыстан</a:t>
            </a:r>
            <a:r>
              <a:rPr lang="ru-RU" sz="1100" dirty="0">
                <a:latin typeface="Times New Roman" panose="02020603050405020304" pitchFamily="18" charset="0"/>
                <a:cs typeface="Times New Roman" panose="02020603050405020304" pitchFamily="18" charset="0"/>
              </a:rPr>
              <a:t>, оңтүстік-</a:t>
            </a:r>
            <a:r>
              <a:rPr lang="ru-RU" sz="1100" dirty="0" err="1">
                <a:latin typeface="Times New Roman" panose="02020603050405020304" pitchFamily="18" charset="0"/>
                <a:cs typeface="Times New Roman" panose="02020603050405020304" pitchFamily="18" charset="0"/>
              </a:rPr>
              <a:t>шығыстан</a:t>
            </a:r>
            <a:r>
              <a:rPr lang="ru-RU"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6-11 м/с. </a:t>
            </a:r>
            <a:r>
              <a:rPr lang="ru-RU" sz="1100" dirty="0">
                <a:solidFill>
                  <a:srgbClr val="000000"/>
                </a:solidFill>
                <a:latin typeface="Times New Roman" panose="02020603050405020304" pitchFamily="18" charset="0"/>
                <a:cs typeface="Times New Roman" panose="02020603050405020304" pitchFamily="18" charset="0"/>
              </a:rPr>
              <a:t>Ауа температурасы </a:t>
            </a:r>
            <a:r>
              <a:rPr lang="ru-RU" sz="1100" dirty="0" err="1">
                <a:solidFill>
                  <a:srgbClr val="000000"/>
                </a:solidFill>
                <a:latin typeface="Times New Roman" panose="02020603050405020304" pitchFamily="18" charset="0"/>
                <a:cs typeface="Times New Roman" panose="02020603050405020304" pitchFamily="18" charset="0"/>
              </a:rPr>
              <a:t>түнде</a:t>
            </a:r>
            <a:r>
              <a:rPr lang="ru-RU" sz="1100" dirty="0">
                <a:solidFill>
                  <a:srgbClr val="000000"/>
                </a:solidFill>
                <a:latin typeface="Times New Roman" panose="02020603050405020304" pitchFamily="18" charset="0"/>
                <a:cs typeface="Times New Roman" panose="02020603050405020304" pitchFamily="18" charset="0"/>
              </a:rPr>
              <a:t> 0-2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76504" y="1844825"/>
            <a:ext cx="471556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2022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14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азаннан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15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азанына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қараған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түні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атмосферасында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ластаушы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заттардың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ыдыруына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етеді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p>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Жалпы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бойынша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ауаның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ластану</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деңгейі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төмендеуі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болады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деп</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күтілуде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1" name="Рисунок 20">
            <a:extLst>
              <a:ext uri="{FF2B5EF4-FFF2-40B4-BE49-F238E27FC236}">
                <a16:creationId xmlns:a16="http://schemas.microsoft.com/office/drawing/2014/main" id="{CA408AB8-0CD4-4017-A25B-3FE2672E59E7}"/>
              </a:ext>
            </a:extLst>
          </p:cNvPr>
          <p:cNvPicPr>
            <a:picLocks noChangeAspect="1"/>
          </p:cNvPicPr>
          <p:nvPr/>
        </p:nvPicPr>
        <p:blipFill>
          <a:blip r:embed="rId4"/>
          <a:stretch>
            <a:fillRect/>
          </a:stretch>
        </p:blipFill>
        <p:spPr>
          <a:xfrm>
            <a:off x="4953000" y="2859862"/>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17428</TotalTime>
  <Words>569</Words>
  <Application>Microsoft Office PowerPoint</Application>
  <PresentationFormat>Лист A4 (210x297 мм)</PresentationFormat>
  <Paragraphs>102</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2870</cp:revision>
  <cp:lastPrinted>2022-05-31T05:49:59Z</cp:lastPrinted>
  <dcterms:created xsi:type="dcterms:W3CDTF">2018-03-27T06:03:00Z</dcterms:created>
  <dcterms:modified xsi:type="dcterms:W3CDTF">2022-10-13T09:39:39Z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