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14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временами дождь. Ветер юго-западный 5-10 м/с. Температура воздуха ночью 5-7, днем 11-13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октя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15 октября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2-4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82899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1088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154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7197" y="2160664"/>
            <a:ext cx="4786346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ночью 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13705</TotalTime>
  <Words>613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2470</cp:revision>
  <cp:lastPrinted>2021-02-03T11:37:00Z</cp:lastPrinted>
  <dcterms:created xsi:type="dcterms:W3CDTF">2018-03-27T06:03:00Z</dcterms:created>
  <dcterms:modified xsi:type="dcterms:W3CDTF">2022-10-13T09:18:50Z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