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824466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90626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октябр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97833" y="31270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16675</TotalTime>
  <Words>658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2418</cp:revision>
  <cp:lastPrinted>2021-10-14T11:15:53Z</cp:lastPrinted>
  <dcterms:created xsi:type="dcterms:W3CDTF">2018-03-27T06:03:00Z</dcterms:created>
  <dcterms:modified xsi:type="dcterms:W3CDTF">2022-10-13T09:42:53Z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