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08" y="762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483448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№285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77056" y="2192551"/>
            <a:ext cx="4588778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13, ночью 14 октября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8772320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12 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13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13-15,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18-20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14 октября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октября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14 ок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3-8 м/с. Температура воздуха ночью 11-13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15387</TotalTime>
  <Words>598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2402</cp:revision>
  <cp:lastPrinted>2021-10-15T03:50:29Z</cp:lastPrinted>
  <dcterms:created xsi:type="dcterms:W3CDTF">2018-03-27T06:03:00Z</dcterms:created>
  <dcterms:modified xsi:type="dcterms:W3CDTF">2022-10-12T08:42:40Z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