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13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кей уақытта жаңбыр жауады. Оңтүстік-батыстан жел соғады, күші 9-14 м/с. Ауа температурасы түнде 5-7, </a:t>
            </a:r>
            <a:r>
              <a:rPr lang="kk-KZ" sz="1200" smtClean="0">
                <a:latin typeface="Times New Roman" pitchFamily="18" charset="0"/>
                <a:cs typeface="Times New Roman" pitchFamily="18" charset="0"/>
              </a:rPr>
              <a:t>күндіз 12-14 </a:t>
            </a:r>
            <a:r>
              <a:rPr lang="kk-KZ" sz="1200" dirty="0" smtClean="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14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13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жаңбыр жауады. Оңтүстік-батыстан жел соғады, күші 5-10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5-7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582269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1397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13588</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2447</cp:revision>
  <cp:lastPrinted>2021-07-01T07:38:07Z</cp:lastPrinted>
  <dcterms:created xsi:type="dcterms:W3CDTF">2018-03-27T06:03:00Z</dcterms:created>
  <dcterms:modified xsi:type="dcterms:W3CDTF">2022-10-12T08:44:08Z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