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№285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октября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8360310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октября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12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13 октября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Небольшая облачность, без осадков. Ветер северо-западный 7-12 м/с. Температура воздуха ночью 2-4, днем 22-24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октября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13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14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ок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Небольшая облачность, без осадков. Ветер северо-восточный 7-12 м/с. Температура воздуха ночью 1-3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Кабдуали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начальник отдела Жокелова А.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12.10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11:35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13657</TotalTime>
  <Words>615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2398</cp:revision>
  <cp:lastPrinted>2021-07-01T03:56:27Z</cp:lastPrinted>
  <dcterms:created xsi:type="dcterms:W3CDTF">2018-03-27T06:03:00Z</dcterms:created>
  <dcterms:modified xsi:type="dcterms:W3CDTF">2022-10-12T09:02:21Z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