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67444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19006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13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6-11 м/с. Температура воздуха ночью около 0 градусов, днем 13-15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14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6-11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около 0 градусов.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октября, ночью 14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17607</TotalTime>
  <Words>616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2827</cp:revision>
  <cp:lastPrinted>2021-11-30T05:55:24Z</cp:lastPrinted>
  <dcterms:created xsi:type="dcterms:W3CDTF">2018-03-27T06:03:00Z</dcterms:created>
  <dcterms:modified xsi:type="dcterms:W3CDTF">2022-10-12T09:03:33Z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