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4513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3-8 м/с. Температура воздуха ночью 0-2, днем 16-18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ночью 14 октября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314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5670" y="2920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 bwMode="auto">
          <a:xfrm>
            <a:off x="142875" y="688975"/>
            <a:ext cx="482758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14750</TotalTime>
  <Words>671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2424</cp:revision>
  <cp:lastPrinted>2021-07-01T03:56:27Z</cp:lastPrinted>
  <dcterms:created xsi:type="dcterms:W3CDTF">2018-03-27T06:03:00Z</dcterms:created>
  <dcterms:modified xsi:type="dcterms:W3CDTF">2022-10-12T08:56:10Z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