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12 октября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7743915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октября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октября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8-        13 м/с. Температура воздуха ночью 7-9, днем 23-25 тепла.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    		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западный 8-13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7-9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13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октября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12910</TotalTime>
  <Words>577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2399</cp:revision>
  <cp:lastPrinted>2021-07-01T03:56:27Z</cp:lastPrinted>
  <dcterms:created xsi:type="dcterms:W3CDTF">2018-03-27T06:03:00Z</dcterms:created>
  <dcterms:modified xsi:type="dcterms:W3CDTF">2022-10-12T09:25:10Z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