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№285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4000504"/>
          <a:ext cx="4637064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165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24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13 октября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2-7 м/с. Температура воздуха ночью 1-3 мороза, днем 20-22 тепла.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14 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14 октября2022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2-7 м/с. Температура воздуха 0-2 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13713</TotalTime>
  <Words>539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2600</cp:revision>
  <cp:lastPrinted>2021-07-01T03:56:27Z</cp:lastPrinted>
  <dcterms:created xsi:type="dcterms:W3CDTF">2018-03-27T06:03:00Z</dcterms:created>
  <dcterms:modified xsi:type="dcterms:W3CDTF">2022-10-12T06:17:22Z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