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238F89E-C9FF-4691-A8C8-758FD207190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851DA-DE35-41CC-B886-DE3180F79B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6AA3A-B1A6-48A5-9540-FAEE215640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FD927-F637-4C5A-8FCD-3C4C5EEB24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989B0-27DE-4D1D-A192-8CD421BE83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4C068-D251-4418-9003-031CF2006E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445FF-ECC1-47C8-A3EF-0BC9DDEAE8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4B804-398E-4B62-B2E3-C9A5D1DE41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60594-B5B7-433F-AAD3-701A4C2C37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B55AB-2615-435B-BA84-F44793636F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4B8DC-4625-4D94-BB69-7310F76A46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C03E6-8DF9-4F20-A040-9408AF6F17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3D1B2C5-95E8-4B71-96BA-509DA953B5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285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12 октября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13 октября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12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13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7-9, днем 20-22 тепла.</a:t>
            </a:r>
          </a:p>
          <a:p>
            <a:pPr algn="just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14 октября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13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14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6-8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13 октября, ночью 14 октября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13989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44462" y="444501"/>
            <a:ext cx="478373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14515</TotalTime>
  <Words>828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2732</cp:revision>
  <cp:lastPrinted>2021-07-01T09:11:30Z</cp:lastPrinted>
  <dcterms:created xsi:type="dcterms:W3CDTF">2018-03-27T06:03:00Z</dcterms:created>
  <dcterms:modified xsi:type="dcterms:W3CDTF">2022-10-12T08:46:48Z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