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5814869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№285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382808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октября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5126016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октября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13 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ночью дождь, днем небольшой дождь. Ночью и утром туман. Ветер юго-западный, западный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градусов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13 октября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14 октября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дождь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западный, северо-западный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4-6 градусов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15757</TotalTime>
  <Words>571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2754</cp:revision>
  <cp:lastPrinted>2021-07-01T03:56:27Z</cp:lastPrinted>
  <dcterms:created xsi:type="dcterms:W3CDTF">2018-03-27T06:03:00Z</dcterms:created>
  <dcterms:modified xsi:type="dcterms:W3CDTF">2022-10-12T09:23:00Z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