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5160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13 октября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12 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13 ок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временами дождь. Ветер юго-западный 9-14 м/с. Температура воздуха ночью 5-7, днем 12-14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14 октября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октя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14 октября 2022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дождь.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юго-западный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5-7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500834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475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5327226"/>
              </p:ext>
            </p:extLst>
          </p:nvPr>
        </p:nvGraphicFramePr>
        <p:xfrm>
          <a:off x="5024438" y="4214818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39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1397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60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214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67197" y="2160664"/>
            <a:ext cx="4786346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13, ночью 14 октября 2022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 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357562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20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13699</TotalTime>
  <Words>609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2466</cp:revision>
  <cp:lastPrinted>2021-02-03T11:37:00Z</cp:lastPrinted>
  <dcterms:created xsi:type="dcterms:W3CDTF">2018-03-27T06:03:00Z</dcterms:created>
  <dcterms:modified xsi:type="dcterms:W3CDTF">2022-10-12T08:44:25Z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