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3610495"/>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166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smtClean="0">
                <a:solidFill>
                  <a:srgbClr val="000000"/>
                </a:solidFill>
                <a:latin typeface="Times New Roman" panose="02020603050405020304" pitchFamily="18" charset="0"/>
                <a:cs typeface="Times New Roman" panose="02020603050405020304" pitchFamily="18" charset="0"/>
              </a:rPr>
              <a:t>3</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12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a:solidFill>
                  <a:srgbClr val="000000"/>
                </a:solidFill>
                <a:latin typeface="Times New Roman" panose="02020603050405020304" pitchFamily="18" charset="0"/>
                <a:cs typeface="Times New Roman" panose="02020603050405020304" pitchFamily="18" charset="0"/>
              </a:rPr>
              <a:t>3</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3-8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16-18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14 </a:t>
            </a:r>
            <a:r>
              <a:rPr lang="kk-KZ" altLang="ru-RU" sz="1100" b="1" dirty="0">
                <a:solidFill>
                  <a:srgbClr val="000000"/>
                </a:solidFill>
                <a:latin typeface="Times New Roman" panose="02020603050405020304" pitchFamily="18" charset="0"/>
                <a:cs typeface="Times New Roman" panose="02020603050405020304" pitchFamily="18" charset="0"/>
              </a:rPr>
              <a:t>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dirty="0">
                <a:solidFill>
                  <a:srgbClr val="000000"/>
                </a:solidFill>
                <a:latin typeface="Times New Roman" panose="02020603050405020304" pitchFamily="18" charset="0"/>
                <a:cs typeface="Times New Roman" panose="02020603050405020304" pitchFamily="18" charset="0"/>
              </a:rPr>
              <a:t>3</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14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3-8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sp>
        <p:nvSpPr>
          <p:cNvPr id="22" name="TextBox 13"/>
          <p:cNvSpPr txBox="1"/>
          <p:nvPr/>
        </p:nvSpPr>
        <p:spPr>
          <a:xfrm>
            <a:off x="4971874" y="27809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7953" y="2132856"/>
            <a:ext cx="4952554" cy="600164"/>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жылғы</a:t>
            </a:r>
            <a:r>
              <a:rPr lang="ru-RU" sz="1100" dirty="0" smtClean="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1</a:t>
            </a:r>
            <a:r>
              <a:rPr lang="kk-KZ" sz="1100" dirty="0">
                <a:solidFill>
                  <a:schemeClr val="tx1"/>
                </a:solidFill>
                <a:latin typeface="Times New Roman" panose="02020603050405020304" pitchFamily="18" charset="0"/>
                <a:cs typeface="Times New Roman" panose="02020603050405020304" pitchFamily="18" charset="0"/>
              </a:rPr>
              <a:t>3</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14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lvl="0"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rgbClr val="000000"/>
                </a:solidFill>
                <a:latin typeface="Times New Roman" panose="02020603050405020304" pitchFamily="18" charset="0"/>
              </a:rPr>
              <a:t>көтеріңкі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87325" y="1019175"/>
            <a:ext cx="4630738"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ct val="0"/>
              </a:spcBef>
              <a:buFontTx/>
              <a:buNone/>
            </a:pPr>
            <a:r>
              <a:rPr lang="ru-RU" altLang="ru-RU" sz="1200" dirty="0">
                <a:latin typeface="Times New Roman" panose="02020603050405020304" pitchFamily="18" charset="0"/>
                <a:cs typeface="Times New Roman" panose="02020603050405020304" pitchFamily="18" charset="0"/>
              </a:rPr>
              <a:t>-</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әсіресе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автотрассалардың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немесе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басқа</a:t>
            </a:r>
            <a:r>
              <a:rPr lang="ru-RU" altLang="ru-RU" sz="1200" dirty="0">
                <a:latin typeface="Times New Roman" panose="02020603050405020304" pitchFamily="18" charset="0"/>
                <a:cs typeface="Times New Roman" panose="02020603050405020304" pitchFamily="18" charset="0"/>
              </a:rPr>
              <a:t> да </a:t>
            </a:r>
            <a:r>
              <a:rPr lang="ru-RU" altLang="ru-RU" sz="1200" dirty="0" err="1">
                <a:latin typeface="Times New Roman" panose="02020603050405020304" pitchFamily="18" charset="0"/>
                <a:cs typeface="Times New Roman" panose="02020603050405020304" pitchFamily="18" charset="0"/>
              </a:rPr>
              <a:t>ластану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көздерінің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жанында</a:t>
            </a:r>
            <a:r>
              <a:rPr lang="ru-RU" altLang="ru-RU" sz="1200" dirty="0">
                <a:latin typeface="Times New Roman" panose="02020603050405020304" pitchFamily="18" charset="0"/>
                <a:cs typeface="Times New Roman" panose="02020603050405020304" pitchFamily="18" charset="0"/>
              </a:rPr>
              <a:t> болу </a:t>
            </a:r>
            <a:r>
              <a:rPr lang="ru-RU" altLang="ru-RU" sz="1200" dirty="0" err="1">
                <a:latin typeface="Times New Roman" panose="02020603050405020304" pitchFamily="18" charset="0"/>
                <a:cs typeface="Times New Roman" panose="02020603050405020304" pitchFamily="18" charset="0"/>
              </a:rPr>
              <a:t>уақытын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қысқарту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Балалар</a:t>
            </a:r>
            <a:r>
              <a:rPr lang="ru-RU" altLang="ru-RU" sz="1200" dirty="0">
                <a:latin typeface="Times New Roman" panose="02020603050405020304" pitchFamily="18" charset="0"/>
                <a:cs typeface="Times New Roman" panose="02020603050405020304" pitchFamily="18" charset="0"/>
              </a:rPr>
              <a:t> мен </a:t>
            </a:r>
            <a:r>
              <a:rPr lang="ru-RU" altLang="ru-RU" sz="1200" dirty="0" err="1">
                <a:latin typeface="Times New Roman" panose="02020603050405020304" pitchFamily="18" charset="0"/>
                <a:cs typeface="Times New Roman" panose="02020603050405020304" pitchFamily="18" charset="0"/>
              </a:rPr>
              <a:t>жүкті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әйелдер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ұзақ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серуендеуден</a:t>
            </a:r>
            <a:r>
              <a:rPr lang="ru-RU" altLang="ru-RU" sz="1200" dirty="0">
                <a:latin typeface="Times New Roman" panose="02020603050405020304" pitchFamily="18" charset="0"/>
                <a:cs typeface="Times New Roman" panose="02020603050405020304" pitchFamily="18" charset="0"/>
              </a:rPr>
              <a:t> бас </a:t>
            </a:r>
            <a:r>
              <a:rPr lang="ru-RU" altLang="ru-RU" sz="1200" dirty="0" err="1">
                <a:latin typeface="Times New Roman" panose="02020603050405020304" pitchFamily="18" charset="0"/>
                <a:cs typeface="Times New Roman" panose="02020603050405020304" pitchFamily="18" charset="0"/>
              </a:rPr>
              <a:t>тартуы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керек</a:t>
            </a:r>
            <a:r>
              <a:rPr lang="ru-RU" altLang="ru-RU" sz="1200" dirty="0">
                <a:latin typeface="Times New Roman" panose="02020603050405020304" pitchFamily="18" charset="0"/>
                <a:cs typeface="Times New Roman" panose="02020603050405020304" pitchFamily="18" charset="0"/>
              </a:rPr>
              <a:t>;</a:t>
            </a:r>
            <a:br>
              <a:rPr lang="ru-RU" altLang="ru-RU" sz="1200" dirty="0">
                <a:latin typeface="Times New Roman" panose="02020603050405020304" pitchFamily="18" charset="0"/>
                <a:cs typeface="Times New Roman" panose="02020603050405020304" pitchFamily="18" charset="0"/>
              </a:rPr>
            </a:b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өкпенің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жүрек-қан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тамырлары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аллергиялық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аурулардың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созылмалы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ауруларынан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зардап</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шегетін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адамдарда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болған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кезде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өзімен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бірге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қажетті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дәрілік</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препараттар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қажет</a:t>
            </a:r>
            <a:r>
              <a:rPr lang="ru-RU" altLang="ru-RU" sz="1200" dirty="0">
                <a:latin typeface="Times New Roman" panose="02020603050405020304" pitchFamily="18" charset="0"/>
                <a:cs typeface="Times New Roman" panose="02020603050405020304" pitchFamily="18" charset="0"/>
              </a:rPr>
              <a:t>;</a:t>
            </a:r>
            <a:br>
              <a:rPr lang="ru-RU" altLang="ru-RU" sz="1200" dirty="0">
                <a:latin typeface="Times New Roman" panose="02020603050405020304" pitchFamily="18" charset="0"/>
                <a:cs typeface="Times New Roman" panose="02020603050405020304" pitchFamily="18" charset="0"/>
              </a:rPr>
            </a:b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физикалық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белсенділікті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шектеңіз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Жабық</a:t>
            </a:r>
            <a:r>
              <a:rPr lang="ru-RU" altLang="ru-RU" sz="1200" dirty="0">
                <a:latin typeface="Times New Roman" panose="02020603050405020304" pitchFamily="18" charset="0"/>
                <a:cs typeface="Times New Roman" panose="02020603050405020304" pitchFamily="18" charset="0"/>
              </a:rPr>
              <a:t> спорт </a:t>
            </a:r>
            <a:r>
              <a:rPr lang="ru-RU" altLang="ru-RU" sz="1200" dirty="0" err="1">
                <a:latin typeface="Times New Roman" panose="02020603050405020304" pitchFamily="18" charset="0"/>
                <a:cs typeface="Times New Roman" panose="02020603050405020304" pitchFamily="18" charset="0"/>
              </a:rPr>
              <a:t>кешендерінде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дене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шынықтыру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және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спортпен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айналысу</a:t>
            </a:r>
            <a:r>
              <a:rPr lang="ru-RU" altLang="ru-RU" sz="1200" dirty="0">
                <a:latin typeface="Times New Roman" panose="02020603050405020304" pitchFamily="18" charset="0"/>
                <a:cs typeface="Times New Roman" panose="02020603050405020304" pitchFamily="18" charset="0"/>
              </a:rPr>
              <a:t>.</a:t>
            </a:r>
            <a:endParaRPr lang="ru-RU" altLang="ru-RU" sz="12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14532</TotalTime>
  <Words>610</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2467</cp:revision>
  <cp:lastPrinted>2021-07-01T03:56:27Z</cp:lastPrinted>
  <dcterms:created xsi:type="dcterms:W3CDTF">2018-03-27T06:03:00Z</dcterms:created>
  <dcterms:modified xsi:type="dcterms:W3CDTF">2022-10-12T09:19:05Z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