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384967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273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12 октябрь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12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13 октября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октября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13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14 октября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0404715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октября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Объект 2"/>
          <p:cNvSpPr txBox="1">
            <a:spLocks/>
          </p:cNvSpPr>
          <p:nvPr/>
        </p:nvSpPr>
        <p:spPr bwMode="auto">
          <a:xfrm>
            <a:off x="142875" y="688975"/>
            <a:ext cx="4827588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15523</TotalTime>
  <Words>591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2465</cp:revision>
  <cp:lastPrinted>2021-07-01T03:56:27Z</cp:lastPrinted>
  <dcterms:created xsi:type="dcterms:W3CDTF">2018-03-27T06:03:00Z</dcterms:created>
  <dcterms:modified xsi:type="dcterms:W3CDTF">2022-10-12T09:00:58Z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