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08" y="762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281391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№283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116512" y="2270261"/>
            <a:ext cx="4588778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11, ночью 12 октября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544234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10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11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ночью дождь, гроза. Ветер юго-восточный с переходом на северо-западный 9-14, порывы 15-20 м/с. Температура воздуха ночью 14-16, днем 20-22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12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октября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12 ок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северный 9-14 м/с. Температура воздуха ночью 13-15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15382</TotalTime>
  <Words>607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2400</cp:revision>
  <cp:lastPrinted>2021-10-15T03:50:29Z</cp:lastPrinted>
  <dcterms:created xsi:type="dcterms:W3CDTF">2018-03-27T06:03:00Z</dcterms:created>
  <dcterms:modified xsi:type="dcterms:W3CDTF">2022-10-10T09:32:07Z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