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459955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октября 2022 года</a:t>
                      </a:r>
                      <a:endParaRPr lang="zh-CN" altLang="x-none" sz="1200" b="1" i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2421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октября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/>
                <a:cs typeface="Times New Roman"/>
              </a:rPr>
              <a:t>северо-восточный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2-4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4033020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14020</TotalTime>
  <Words>580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2665</cp:revision>
  <cp:lastPrinted>2022-10-09T06:09:07Z</cp:lastPrinted>
  <dcterms:created xsi:type="dcterms:W3CDTF">2018-03-27T06:03:00Z</dcterms:created>
  <dcterms:modified xsi:type="dcterms:W3CDTF">2022-10-10T10:06:18Z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