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330019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a:t>
            </a:r>
            <a:r>
              <a:rPr lang="kk-KZ" sz="1200" dirty="0">
                <a:latin typeface="Times New Roman"/>
                <a:ea typeface="Calibri"/>
              </a:rPr>
              <a:t>, 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күндіз 18-20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2670</cp:revision>
  <cp:lastPrinted>2022-10-10T06:57:51Z</cp:lastPrinted>
  <dcterms:created xsi:type="dcterms:W3CDTF">2018-03-27T06:03:00Z</dcterms:created>
  <dcterms:modified xsi:type="dcterms:W3CDTF">2022-10-10T10:06:29Z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