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6-11 м/с. Температура воздуха ночью 3-5, днем 17-19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 Ветер юго-восточный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13835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5097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1716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7197" y="2160664"/>
            <a:ext cx="4786346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Объект 2"/>
          <p:cNvSpPr txBox="1">
            <a:spLocks/>
          </p:cNvSpPr>
          <p:nvPr/>
        </p:nvSpPr>
        <p:spPr>
          <a:xfrm>
            <a:off x="214912" y="798299"/>
            <a:ext cx="4700537" cy="2419804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13692</TotalTime>
  <Words>629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2464</cp:revision>
  <cp:lastPrinted>2021-02-03T11:37:00Z</cp:lastPrinted>
  <dcterms:created xsi:type="dcterms:W3CDTF">2018-03-27T06:03:00Z</dcterms:created>
  <dcterms:modified xsi:type="dcterms:W3CDTF">2022-10-10T09:35:03Z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