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7557643-3F68-4761-A3FE-C3B933534DD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45898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65FE-DE26-4644-9A52-AC4577DC3C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21C49-D996-467C-92DB-8536668ED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A7FF5-8CC9-4297-B344-C17EF27342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ED25F-D03E-4895-9D6E-B1FF07AADF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8DE90-9FF1-4951-B237-31DECBA06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C8692-B41C-44AE-8157-E85AB76B7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64658-87E9-4B4A-83B4-104D7DBEE3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C5E78-4BEE-4DDD-A5D9-3F71F025F6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D9265-63C5-4AB0-AA0D-4EAB5929F1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24789-2887-4232-9030-4386D63731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16661-3D5A-4B0F-AF12-735F5ADFD3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832FEA2-0437-4424-997B-715BF0395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283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2-4, днем 16-18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5-7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11 октября, ночью 12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22704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Нурмахамбет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М.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 bwMode="auto">
          <a:xfrm>
            <a:off x="128588" y="610688"/>
            <a:ext cx="4808537" cy="241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14510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2728</cp:revision>
  <cp:lastPrinted>2021-07-01T09:11:30Z</cp:lastPrinted>
  <dcterms:created xsi:type="dcterms:W3CDTF">2018-03-27T06:03:00Z</dcterms:created>
  <dcterms:modified xsi:type="dcterms:W3CDTF">2022-10-10T09:37:53Z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