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25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66465801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283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10 </a:t>
            </a:r>
            <a:r>
              <a:rPr lang="ru-RU" alt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тября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4993591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85811"/>
            <a:ext cx="4840289" cy="169277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11 октября 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Ветер юго-западный 9-14 м/с. Температура воздуха ночью 1-3, днем 14-16 тепла. </a:t>
            </a:r>
          </a:p>
          <a:p>
            <a:pPr algn="just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на 12 октября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11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12 октября 2022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Без осадков. Ветер западный 5-10 м/с. Температура воздуха ночью 1-3 тепла.</a:t>
            </a:r>
            <a:endParaRPr lang="x-none" sz="9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4964528" y="2039061"/>
            <a:ext cx="4798915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11 октября, ночью 12 октября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C3FFEEA8-A38F-4585-8029-5FAD2DAC1236}"/>
              </a:ext>
            </a:extLst>
          </p:cNvPr>
          <p:cNvSpPr txBox="1"/>
          <p:nvPr/>
        </p:nvSpPr>
        <p:spPr>
          <a:xfrm>
            <a:off x="4968875" y="2852936"/>
            <a:ext cx="4804191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17600</TotalTime>
  <Words>613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2821</cp:revision>
  <cp:lastPrinted>2021-11-30T05:55:24Z</cp:lastPrinted>
  <dcterms:created xsi:type="dcterms:W3CDTF">2018-03-27T06:03:00Z</dcterms:created>
  <dcterms:modified xsi:type="dcterms:W3CDTF">2022-10-10T09:59:00Z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