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№283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октября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9221597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октября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10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11 октября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Небольшая облачность, без осадков. Днем пыльная буря. Ветер восточный ночью 9-14, днем 15-20 м/с. Температура воздуха ночью 4-6, днем 20-22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октября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11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12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ок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Небольшая облачность, без осадков. Ветер северо-восточный 9-14 м/с. Температура воздуха ночью 2-4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начальник отдела Жокелова А.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10.10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11:55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13656</TotalTime>
  <Words>620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2396</cp:revision>
  <cp:lastPrinted>2021-07-01T03:56:27Z</cp:lastPrinted>
  <dcterms:created xsi:type="dcterms:W3CDTF">2018-03-27T06:03:00Z</dcterms:created>
  <dcterms:modified xsi:type="dcterms:W3CDTF">2022-10-10T09:57:41Z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