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69745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58362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2-7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0-2°, днем 13-15° тепла.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18575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2552</cp:revision>
  <cp:lastPrinted>2021-10-18T15:52:53Z</cp:lastPrinted>
  <dcterms:created xsi:type="dcterms:W3CDTF">2018-03-27T06:03:00Z</dcterms:created>
  <dcterms:modified xsi:type="dcterms:W3CDTF">2022-10-10T10:08:43Z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