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92047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 8-13 м/с. Температура воздуха ночью 6-8, днем 22-24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32575" y="205526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576" y="313249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12908</TotalTime>
  <Words>571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2397</cp:revision>
  <cp:lastPrinted>2021-07-01T03:56:27Z</cp:lastPrinted>
  <dcterms:created xsi:type="dcterms:W3CDTF">2018-03-27T06:03:00Z</dcterms:created>
  <dcterms:modified xsi:type="dcterms:W3CDTF">2022-10-10T10:12:30Z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