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220408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6368355"/>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11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Жауын-шашынсыз. Ж</a:t>
            </a:r>
            <a:r>
              <a:rPr lang="kk-KZ" sz="1200" dirty="0" smtClean="0">
                <a:latin typeface="Times New Roman" panose="02020603050405020304" pitchFamily="18" charset="0"/>
                <a:cs typeface="Times New Roman" panose="02020603050405020304" pitchFamily="18" charset="0"/>
              </a:rPr>
              <a:t>ел батыстан 3-8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түстік-шығыстан 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69616" y="224562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3059" y="343441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Нурмахамбет</a:t>
            </a:r>
            <a:r>
              <a:rPr lang="ru-RU" sz="1400" b="1" i="1" dirty="0">
                <a:latin typeface="Times New Roman" panose="02020603050405020304" pitchFamily="18" charset="0"/>
                <a:cs typeface="Times New Roman" panose="02020603050405020304" pitchFamily="18" charset="0"/>
              </a:rPr>
              <a:t> М.</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16624</TotalTime>
  <Words>538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2449</cp:revision>
  <cp:lastPrinted>2021-07-01T03:56:27Z</cp:lastPrinted>
  <dcterms:created xsi:type="dcterms:W3CDTF">2018-03-27T06:03:00Z</dcterms:created>
  <dcterms:modified xsi:type="dcterms:W3CDTF">2022-10-10T10:02:11Z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