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6-11 м/с. Ауа температурасы түнде 3-5, күндіз 17-19 градус жылы болады. </a:t>
            </a:r>
          </a:p>
          <a:p>
            <a:pPr lvl="0" algn="ctr"/>
            <a:r>
              <a:rPr lang="kk-KZ" sz="1200" b="1" dirty="0" smtClean="0">
                <a:solidFill>
                  <a:srgbClr val="000000"/>
                </a:solidFill>
                <a:latin typeface="Times New Roman" pitchFamily="18" charset="0"/>
                <a:cs typeface="Times New Roman" pitchFamily="18" charset="0"/>
              </a:rPr>
              <a:t>12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11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Оңтүстік-шығыстан жел соғады, күші 1-6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5097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28589" y="971550"/>
            <a:ext cx="480109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558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2445</cp:revision>
  <cp:lastPrinted>2021-07-01T07:38:07Z</cp:lastPrinted>
  <dcterms:created xsi:type="dcterms:W3CDTF">2018-03-27T06:03:00Z</dcterms:created>
  <dcterms:modified xsi:type="dcterms:W3CDTF">2022-10-10T09:34:37Z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