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2551352"/>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22-         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12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қазаннан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Нурмахамбет</a:t>
            </a:r>
            <a:r>
              <a:rPr lang="ru-RU" sz="1200" b="1" i="1" dirty="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kk-KZ" sz="1200" dirty="0">
                <a:latin typeface="Times New Roman" panose="02020603050405020304" pitchFamily="18" charset="0"/>
                <a:cs typeface="Times New Roman" panose="02020603050405020304" pitchFamily="18" charset="0"/>
              </a:rPr>
              <a:t>Ұсыныстар </a:t>
            </a:r>
            <a:r>
              <a:rPr lang="kk-KZ" sz="1200" dirty="0" smtClean="0">
                <a:latin typeface="Times New Roman" panose="02020603050405020304" pitchFamily="18" charset="0"/>
                <a:cs typeface="Times New Roman" panose="02020603050405020304" pitchFamily="18" charset="0"/>
              </a:rPr>
              <a:t>жоқ</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13198</TotalTime>
  <Words>619</Words>
  <Application>Microsoft Office PowerPoint</Application>
  <PresentationFormat>Лист A4 (210x297 мм)</PresentationFormat>
  <Paragraphs>107</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2021-07-01T03:56:27Z</cp:lastPrinted>
  <dcterms:created xsi:type="dcterms:W3CDTF">2018-03-27T06:03:00Z</dcterms:created>
  <dcterms:modified xsi:type="dcterms:W3CDTF">2022-10-10T10:12:36Z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