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DD0A8B-27FF-4FA0-847C-50BC491C7424}" v="1" dt="2022-10-08T08:13:43.20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0DD0A8B-27FF-4FA0-847C-50BC491C7424}"/>
    <pc:docChg chg="modSld">
      <pc:chgData name="Moldir Kabdualieva" userId="df42278df007c026" providerId="LiveId" clId="{30DD0A8B-27FF-4FA0-847C-50BC491C7424}" dt="2022-10-08T08:13:43.206" v="0"/>
      <pc:docMkLst>
        <pc:docMk/>
      </pc:docMkLst>
      <pc:sldChg chg="modSp">
        <pc:chgData name="Moldir Kabdualieva" userId="df42278df007c026" providerId="LiveId" clId="{30DD0A8B-27FF-4FA0-847C-50BC491C7424}" dt="2022-10-08T08:13:43.206" v="0"/>
        <pc:sldMkLst>
          <pc:docMk/>
          <pc:sldMk cId="0" sldId="261"/>
        </pc:sldMkLst>
        <pc:graphicFrameChg chg="mod">
          <ac:chgData name="Moldir Kabdualieva" userId="df42278df007c026" providerId="LiveId" clId="{30DD0A8B-27FF-4FA0-847C-50BC491C7424}" dt="2022-10-08T08:13:43.206" v="0"/>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7749790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2845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08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09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09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7-12</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4-6</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18-20</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10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09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10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3-5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09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10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Бақытжан Н.</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08.1</a:t>
            </a:r>
            <a:r>
              <a:rPr lang="ru-RU" sz="1200" dirty="0">
                <a:latin typeface="Times New Roman" panose="02020603050405020304" pitchFamily="18" charset="0"/>
                <a:ea typeface="Times New Roman" panose="02020603050405020304" pitchFamily="18" charset="0"/>
              </a:rPr>
              <a:t>0.2022 ж. </a:t>
            </a:r>
            <a:r>
              <a:rPr lang="kk-KZ" sz="1200">
                <a:latin typeface="Times New Roman" panose="02020603050405020304" pitchFamily="18" charset="0"/>
                <a:ea typeface="Times New Roman" panose="02020603050405020304" pitchFamily="18" charset="0"/>
              </a:rPr>
              <a:t>11:50</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14139</TotalTime>
  <Words>612</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2464</cp:revision>
  <cp:lastPrinted>2021-07-01T07:38:07Z</cp:lastPrinted>
  <dcterms:created xsi:type="dcterms:W3CDTF">2018-03-27T06:03:00Z</dcterms:created>
  <dcterms:modified xsi:type="dcterms:W3CDTF">2022-10-08T08:13:47Z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