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4A39978-09E1-4258-A6B8-910997221EE3}" v="1" dt="2022-10-08T07:38:35.33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77" y="31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E4A39978-09E1-4258-A6B8-910997221EE3}"/>
    <pc:docChg chg="modSld">
      <pc:chgData name="Moldir Kabdualieva" userId="df42278df007c026" providerId="LiveId" clId="{E4A39978-09E1-4258-A6B8-910997221EE3}" dt="2022-10-08T07:40:05.396" v="8"/>
      <pc:docMkLst>
        <pc:docMk/>
      </pc:docMkLst>
      <pc:sldChg chg="modSp mod">
        <pc:chgData name="Moldir Kabdualieva" userId="df42278df007c026" providerId="LiveId" clId="{E4A39978-09E1-4258-A6B8-910997221EE3}" dt="2022-10-08T07:39:19.473" v="7" actId="20577"/>
        <pc:sldMkLst>
          <pc:docMk/>
          <pc:sldMk cId="0" sldId="261"/>
        </pc:sldMkLst>
        <pc:spChg chg="mod">
          <ac:chgData name="Moldir Kabdualieva" userId="df42278df007c026" providerId="LiveId" clId="{E4A39978-09E1-4258-A6B8-910997221EE3}" dt="2022-10-08T07:38:44.937" v="6" actId="20577"/>
          <ac:spMkLst>
            <pc:docMk/>
            <pc:sldMk cId="0" sldId="261"/>
            <ac:spMk id="14" creationId="{00000000-0000-0000-0000-000000000000}"/>
          </ac:spMkLst>
        </pc:spChg>
        <pc:graphicFrameChg chg="mod modGraphic">
          <ac:chgData name="Moldir Kabdualieva" userId="df42278df007c026" providerId="LiveId" clId="{E4A39978-09E1-4258-A6B8-910997221EE3}" dt="2022-10-08T07:39:19.473" v="7" actId="20577"/>
          <ac:graphicFrameMkLst>
            <pc:docMk/>
            <pc:sldMk cId="0" sldId="261"/>
            <ac:graphicFrameMk id="23" creationId="{94CC0974-E1E4-47F3-9A8B-49A879A3B96B}"/>
          </ac:graphicFrameMkLst>
        </pc:graphicFrameChg>
      </pc:sldChg>
      <pc:sldChg chg="modSp mod">
        <pc:chgData name="Moldir Kabdualieva" userId="df42278df007c026" providerId="LiveId" clId="{E4A39978-09E1-4258-A6B8-910997221EE3}" dt="2022-10-08T07:40:05.396" v="8"/>
        <pc:sldMkLst>
          <pc:docMk/>
          <pc:sldMk cId="334028445" sldId="265"/>
        </pc:sldMkLst>
        <pc:spChg chg="mod">
          <ac:chgData name="Moldir Kabdualieva" userId="df42278df007c026" providerId="LiveId" clId="{E4A39978-09E1-4258-A6B8-910997221EE3}" dt="2022-10-08T07:40:05.396" v="8"/>
          <ac:spMkLst>
            <pc:docMk/>
            <pc:sldMk cId="334028445" sldId="265"/>
            <ac:spMk id="18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00708" y="7621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Актау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905982899"/>
              </p:ext>
            </p:extLst>
          </p:nvPr>
        </p:nvGraphicFramePr>
        <p:xfrm>
          <a:off x="307975" y="2588895"/>
          <a:ext cx="4465638" cy="193548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№281</a:t>
                      </a:r>
                      <a:endParaRPr lang="ru-RU" altLang="x-none" sz="1400" b="1" i="1" baseline="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Актау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08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116512" y="2270261"/>
            <a:ext cx="4588778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09, ночью 10 октября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2022 года</a:t>
            </a:r>
            <a:r>
              <a:rPr lang="en-US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рассеиванию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загрязняющих веществ в атмосфере города. </a:t>
            </a:r>
          </a:p>
          <a:p>
            <a:pPr indent="182563"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</a:t>
            </a:r>
            <a:r>
              <a:rPr lang="ru-RU" altLang="en-US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пониженный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загрязнения воздуха.</a:t>
            </a:r>
          </a:p>
        </p:txBody>
      </p:sp>
      <p:graphicFrame>
        <p:nvGraphicFramePr>
          <p:cNvPr id="23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5880978"/>
              </p:ext>
            </p:extLst>
          </p:nvPr>
        </p:nvGraphicFramePr>
        <p:xfrm>
          <a:off x="5007188" y="4021384"/>
          <a:ext cx="4667576" cy="249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96058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32949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38569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293785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18079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18079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18079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18079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1580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18079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121920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12192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2192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74485" y="3569182"/>
            <a:ext cx="478705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Актау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08 октября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sp>
        <p:nvSpPr>
          <p:cNvPr id="16" name="Прямоугольник 15"/>
          <p:cNvSpPr/>
          <p:nvPr/>
        </p:nvSpPr>
        <p:spPr>
          <a:xfrm>
            <a:off x="4928769" y="215884"/>
            <a:ext cx="4824413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Актау </a:t>
            </a:r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09 октября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08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20 ч. 09 октября 2022 г.</a:t>
            </a:r>
            <a:r>
              <a:rPr lang="ru-RU" sz="11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lvl="0" algn="ctr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</a:rPr>
              <a:t>    </a:t>
            </a:r>
          </a:p>
          <a:p>
            <a:pPr lvl="0"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</a:rPr>
              <a:t>         Ясно, без осадков. Ветер восточный, юго-восточный 9-14, днем порывы 15-18 м/с. Температура воздуха ночью 11-13, днем 23-25 тепла.</a:t>
            </a:r>
          </a:p>
          <a:p>
            <a:pPr lvl="0" algn="just"/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 lvl="0" algn="just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на 10 октября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09 октября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08 ч. 10 ок</a:t>
            </a:r>
            <a:r>
              <a:rPr lang="kk-KZ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тября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lvl="0"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</a:rPr>
              <a:t>        Ясно, без осадков. 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юго-восточный 9-14 м/с. Температура воздуха </a:t>
            </a:r>
            <a:r>
              <a:rPr lang="ru-RU" sz="11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ночью 13-15 </a:t>
            </a:r>
            <a:r>
              <a:rPr lang="kk-KZ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тепла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15" name="TextBox 13"/>
          <p:cNvSpPr txBox="1"/>
          <p:nvPr/>
        </p:nvSpPr>
        <p:spPr>
          <a:xfrm>
            <a:off x="5079999" y="3075094"/>
            <a:ext cx="4630161" cy="261610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659557"/>
            <a:ext cx="4808537" cy="120032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Актау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31 микрорайон, на территории школы №3;</a:t>
            </a:r>
          </a:p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12 микрорайон на территории школы №22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микрорайон 12;</a:t>
            </a:r>
          </a:p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микрорайон 31, участок № 10.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53000" y="67582"/>
            <a:ext cx="4824413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153459" y="4925171"/>
            <a:ext cx="4545876" cy="1405226"/>
            <a:chOff x="524051" y="4277100"/>
            <a:chExt cx="4291013" cy="1391887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874944387"/>
                </p:ext>
              </p:extLst>
            </p:nvPr>
          </p:nvGraphicFramePr>
          <p:xfrm>
            <a:off x="531522" y="4883919"/>
            <a:ext cx="3809513" cy="785068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55472" y="4277100"/>
              <a:ext cx="2032438" cy="658706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24051" y="4440668"/>
              <a:ext cx="4291013" cy="288113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43537" y="6486526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"/>
          <p:cNvSpPr/>
          <p:nvPr/>
        </p:nvSpPr>
        <p:spPr>
          <a:xfrm>
            <a:off x="5051452" y="6331079"/>
            <a:ext cx="4521389" cy="246221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000" b="1" i="1" dirty="0">
                <a:solidFill>
                  <a:srgbClr val="000000"/>
                </a:solidFill>
              </a:rPr>
              <a:t>  </a:t>
            </a:r>
            <a:r>
              <a:rPr lang="en-US" altLang="ru-RU" sz="10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0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0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0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0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0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4937125" y="1342260"/>
            <a:ext cx="484028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558913081"/>
              </p:ext>
            </p:extLst>
          </p:nvPr>
        </p:nvGraphicFramePr>
        <p:xfrm>
          <a:off x="5017647" y="501361"/>
          <a:ext cx="4681688" cy="838010"/>
        </p:xfrm>
        <a:graphic>
          <a:graphicData uri="http://schemas.openxmlformats.org/drawingml/2006/table">
            <a:tbl>
              <a:tblPr/>
              <a:tblGrid>
                <a:gridCol w="102097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0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9982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kk-KZ" sz="1000" dirty="0">
                          <a:latin typeface="Times New Roman" panose="02020603050405020304" pitchFamily="18" charset="0"/>
                        </a:rPr>
                        <a:t>Критерий </a:t>
                      </a:r>
                      <a:r>
                        <a:rPr sz="1000" dirty="0">
                          <a:latin typeface="Times New Roman" panose="02020603050405020304" pitchFamily="18" charset="0"/>
                        </a:rPr>
                        <a:t>Р</a:t>
                      </a:r>
                      <a:endParaRPr lang="ru-RU" altLang="en-US" sz="1000" dirty="0">
                        <a:latin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1000" b="0" i="0" u="none" kern="1200" baseline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altLang="en-US" sz="10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152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1000" b="0" i="0" u="none" kern="1200" baseline="0" dirty="0">
                          <a:solidFill>
                            <a:srgbClr val="000000"/>
                          </a:solidFill>
                          <a:latin typeface="Times New Roman" panose="02020603050405020304" pitchFamily="18" charset="0"/>
                          <a:ea typeface="+mn-ea"/>
                          <a:cs typeface="+mn-cs"/>
                        </a:rPr>
                        <a:t>пониженная</a:t>
                      </a:r>
                      <a:endParaRPr lang="ru-RU" altLang="en-US" sz="1000" b="0" i="0" u="none" kern="1200" baseline="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780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0,22 ≤ Р &lt; 0,29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1000" dirty="0">
                          <a:solidFill>
                            <a:srgbClr val="000000"/>
                          </a:solidFill>
                          <a:latin typeface="Times New Roman" panose="02020603050405020304" pitchFamily="18" charset="0"/>
                        </a:rPr>
                        <a:t>повышенная</a:t>
                      </a:r>
                      <a:endParaRPr lang="ru-RU" altLang="en-US" sz="10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8780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0,29 ≤ Р &lt; 0,3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1000" dirty="0">
                          <a:solidFill>
                            <a:srgbClr val="000000"/>
                          </a:solidFill>
                          <a:latin typeface="Times New Roman" panose="02020603050405020304" pitchFamily="18" charset="0"/>
                        </a:rPr>
                        <a:t>высокая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152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очень</a:t>
                      </a:r>
                      <a:r>
                        <a:rPr lang="kk-KZ" sz="1000" baseline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высокая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53000" y="2100875"/>
            <a:ext cx="4824413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1294763800"/>
              </p:ext>
            </p:extLst>
          </p:nvPr>
        </p:nvGraphicFramePr>
        <p:xfrm>
          <a:off x="5019177" y="2431165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4960949" y="466918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15372</TotalTime>
  <Words>633</Words>
  <Application>Microsoft Office PowerPoint</Application>
  <PresentationFormat>Лист A4 (210x297 мм)</PresentationFormat>
  <Paragraphs>103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2396</cp:revision>
  <cp:lastPrinted>2021-10-15T03:50:29Z</cp:lastPrinted>
  <dcterms:created xsi:type="dcterms:W3CDTF">2018-03-27T06:03:00Z</dcterms:created>
  <dcterms:modified xsi:type="dcterms:W3CDTF">2022-10-08T07:40:07Z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