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80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AF77EA2C-BF20-466B-82CD-57CF13379F87}"/>
    <pc:docChg chg="modSld">
      <pc:chgData name="Moldir Kabdualieva" userId="df42278df007c026" providerId="LiveId" clId="{AF77EA2C-BF20-466B-82CD-57CF13379F87}" dt="2022-10-08T08:17:51.990" v="48" actId="20577"/>
      <pc:docMkLst>
        <pc:docMk/>
      </pc:docMkLst>
      <pc:sldChg chg="modSp mod">
        <pc:chgData name="Moldir Kabdualieva" userId="df42278df007c026" providerId="LiveId" clId="{AF77EA2C-BF20-466B-82CD-57CF13379F87}" dt="2022-10-08T08:17:51.990" v="48" actId="20577"/>
        <pc:sldMkLst>
          <pc:docMk/>
          <pc:sldMk cId="0" sldId="261"/>
        </pc:sldMkLst>
        <pc:graphicFrameChg chg="modGraphic">
          <ac:chgData name="Moldir Kabdualieva" userId="df42278df007c026" providerId="LiveId" clId="{AF77EA2C-BF20-466B-82CD-57CF13379F87}" dt="2022-10-08T08:17:51.990" v="48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AF77EA2C-BF20-466B-82CD-57CF13379F87}" dt="2022-10-08T08:17:12.774" v="7" actId="403"/>
        <pc:sldMkLst>
          <pc:docMk/>
          <pc:sldMk cId="334028445" sldId="265"/>
        </pc:sldMkLst>
        <pc:spChg chg="mod">
          <ac:chgData name="Moldir Kabdualieva" userId="df42278df007c026" providerId="LiveId" clId="{AF77EA2C-BF20-466B-82CD-57CF13379F87}" dt="2022-10-08T08:16:26.105" v="1" actId="20577"/>
          <ac:spMkLst>
            <pc:docMk/>
            <pc:sldMk cId="334028445" sldId="265"/>
            <ac:spMk id="19" creationId="{00000000-0000-0000-0000-000000000000}"/>
          </ac:spMkLst>
        </pc:spChg>
        <pc:spChg chg="mod">
          <ac:chgData name="Moldir Kabdualieva" userId="df42278df007c026" providerId="LiveId" clId="{AF77EA2C-BF20-466B-82CD-57CF13379F87}" dt="2022-10-08T08:17:12.774" v="7" actId="403"/>
          <ac:spMkLst>
            <pc:docMk/>
            <pc:sldMk cId="334028445" sldId="265"/>
            <ac:spMk id="3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875956568"/>
              </p:ext>
            </p:extLst>
          </p:nvPr>
        </p:nvGraphicFramePr>
        <p:xfrm>
          <a:off x="307975" y="2588895"/>
          <a:ext cx="4465638" cy="2011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№281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805" y="1988841"/>
            <a:ext cx="4680169" cy="103762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09 октября,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ночью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10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01009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08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4950183"/>
              </p:ext>
            </p:extLst>
          </p:nvPr>
        </p:nvGraphicFramePr>
        <p:xfrm>
          <a:off x="5019674" y="3986764"/>
          <a:ext cx="4691064" cy="2532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065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9964" y="98866"/>
            <a:ext cx="47598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Петропавловск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09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08 октября по 21 ч. 09 октября 2022 г.</a:t>
            </a:r>
            <a:endParaRPr lang="ru-RU" altLang="en-US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 Временами дождь. Ветер северо-западный 9-14, днем порывы 15-20 м/с. Температура воздуха ночью 4-6,  днем 9-11 тепла.</a:t>
            </a:r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10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09 октября 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09 ч. 10 октября 2022 г.</a:t>
            </a: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 Без осадков.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Ветер юго-западный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9-14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ночью  3-5 тепла.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5008" y="29969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7071" y="4509120"/>
            <a:ext cx="467211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Петропавловск наблюдения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наблюдения: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№1-ул.Ч. Валиханова, 19 ( ул. Валиханова, 19Б)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№3-ул.Букетова- ул. Жумабаева (ул. М.Жумабаева,101А)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№5-ул.Парковая, 157А( ул. Парковая, 57А)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№6-ул.Юбилейная 3Т (ул.Юбилейная,3Т)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6784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660" y="4449277"/>
            <a:ext cx="4298660" cy="1753151"/>
            <a:chOff x="523875" y="3975503"/>
            <a:chExt cx="4298660" cy="192284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7550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9556" y="1310523"/>
            <a:ext cx="4818395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00296" y="6159940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812383591"/>
              </p:ext>
            </p:extLst>
          </p:nvPr>
        </p:nvGraphicFramePr>
        <p:xfrm>
          <a:off x="5017539" y="508618"/>
          <a:ext cx="4713890" cy="775020"/>
        </p:xfrm>
        <a:graphic>
          <a:graphicData uri="http://schemas.openxmlformats.org/drawingml/2006/table">
            <a:tbl>
              <a:tblPr/>
              <a:tblGrid>
                <a:gridCol w="1015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2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4965325" y="2062124"/>
            <a:ext cx="48279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733049688"/>
              </p:ext>
            </p:extLst>
          </p:nvPr>
        </p:nvGraphicFramePr>
        <p:xfrm>
          <a:off x="5025127" y="231356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38" y="453135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19"/>
          <p:cNvSpPr txBox="1">
            <a:spLocks noChangeArrowheads="1"/>
          </p:cNvSpPr>
          <p:nvPr/>
        </p:nvSpPr>
        <p:spPr bwMode="auto">
          <a:xfrm>
            <a:off x="142875" y="692150"/>
            <a:ext cx="48101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13129</TotalTime>
  <Words>637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2364</cp:revision>
  <cp:lastPrinted>2021-07-01T03:56:27Z</cp:lastPrinted>
  <dcterms:created xsi:type="dcterms:W3CDTF">2018-03-27T06:03:00Z</dcterms:created>
  <dcterms:modified xsi:type="dcterms:W3CDTF">2022-10-08T08:17:59Z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