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22A3335-52C5-4AFF-9151-ACB653B885B3}"/>
    <pc:docChg chg="modSld">
      <pc:chgData name="Moldir Kabdualieva" userId="df42278df007c026" providerId="LiveId" clId="{822A3335-52C5-4AFF-9151-ACB653B885B3}" dt="2022-10-08T08:25:50.041" v="47" actId="20577"/>
      <pc:docMkLst>
        <pc:docMk/>
      </pc:docMkLst>
      <pc:sldChg chg="modSp mod">
        <pc:chgData name="Moldir Kabdualieva" userId="df42278df007c026" providerId="LiveId" clId="{822A3335-52C5-4AFF-9151-ACB653B885B3}" dt="2022-10-08T08:25:50.041" v="47" actId="20577"/>
        <pc:sldMkLst>
          <pc:docMk/>
          <pc:sldMk cId="0" sldId="261"/>
        </pc:sldMkLst>
        <pc:graphicFrameChg chg="modGraphic">
          <ac:chgData name="Moldir Kabdualieva" userId="df42278df007c026" providerId="LiveId" clId="{822A3335-52C5-4AFF-9151-ACB653B885B3}" dt="2022-10-08T08:25:50.041" v="4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822A3335-52C5-4AFF-9151-ACB653B885B3}" dt="2022-10-08T08:25:03.884" v="1" actId="20577"/>
        <pc:sldMkLst>
          <pc:docMk/>
          <pc:sldMk cId="334028445" sldId="265"/>
        </pc:sldMkLst>
        <pc:spChg chg="mod">
          <ac:chgData name="Moldir Kabdualieva" userId="df42278df007c026" providerId="LiveId" clId="{822A3335-52C5-4AFF-9151-ACB653B885B3}" dt="2022-10-08T08:25:03.884" v="1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69407258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90523" y="2445568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09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332144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09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западный, северо-западный 9-14 м/с. Температура воздуха ночью 4-6, днем 8-10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западный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около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0 градусов.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14470</TotalTime>
  <Words>636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2398</cp:revision>
  <cp:lastPrinted>2021-07-01T03:56:27Z</cp:lastPrinted>
  <dcterms:created xsi:type="dcterms:W3CDTF">2018-03-27T06:03:00Z</dcterms:created>
  <dcterms:modified xsi:type="dcterms:W3CDTF">2022-10-08T08:25:53Z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