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0CAF6B6-0F34-403D-8C0E-A86D3D383C8D}"/>
    <pc:docChg chg="modSld">
      <pc:chgData name="Moldir Kabdualieva" userId="df42278df007c026" providerId="LiveId" clId="{B0CAF6B6-0F34-403D-8C0E-A86D3D383C8D}" dt="2022-10-08T08:22:24.506" v="44" actId="20577"/>
      <pc:docMkLst>
        <pc:docMk/>
      </pc:docMkLst>
      <pc:sldChg chg="modSp mod">
        <pc:chgData name="Moldir Kabdualieva" userId="df42278df007c026" providerId="LiveId" clId="{B0CAF6B6-0F34-403D-8C0E-A86D3D383C8D}" dt="2022-10-08T08:22:09.205" v="42" actId="20577"/>
        <pc:sldMkLst>
          <pc:docMk/>
          <pc:sldMk cId="0" sldId="261"/>
        </pc:sldMkLst>
        <pc:graphicFrameChg chg="modGraphic">
          <ac:chgData name="Moldir Kabdualieva" userId="df42278df007c026" providerId="LiveId" clId="{B0CAF6B6-0F34-403D-8C0E-A86D3D383C8D}" dt="2022-10-08T08:22:09.205" v="42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0CAF6B6-0F34-403D-8C0E-A86D3D383C8D}" dt="2022-10-08T08:22:24.506" v="44" actId="20577"/>
        <pc:sldMkLst>
          <pc:docMk/>
          <pc:sldMk cId="334028445" sldId="265"/>
        </pc:sldMkLst>
        <pc:spChg chg="mod">
          <ac:chgData name="Moldir Kabdualieva" userId="df42278df007c026" providerId="LiveId" clId="{B0CAF6B6-0F34-403D-8C0E-A86D3D383C8D}" dt="2022-10-08T08:22:24.506" v="44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08</a:t>
            </a:r>
            <a:r>
              <a:rPr lang="ru-RU" alt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423590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09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08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09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западный 3-8 м/с. Температура воздуха ночью 5-7, днем 19-21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10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09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10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 2-7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0-2 мороза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13711</TotalTime>
  <Words>604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2592</cp:revision>
  <cp:lastPrinted>2021-07-01T03:56:27Z</cp:lastPrinted>
  <dcterms:created xsi:type="dcterms:W3CDTF">2018-03-27T06:03:00Z</dcterms:created>
  <dcterms:modified xsi:type="dcterms:W3CDTF">2022-10-08T08:22:26Z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