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496042-FAB0-48A9-B30C-576D2705B8BF}" v="5" dt="2022-10-08T08:08:26.8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3D496042-FAB0-48A9-B30C-576D2705B8BF}"/>
    <pc:docChg chg="custSel modSld">
      <pc:chgData name="Moldir Kabdualieva" userId="df42278df007c026" providerId="LiveId" clId="{3D496042-FAB0-48A9-B30C-576D2705B8BF}" dt="2022-10-08T08:09:10.310" v="46" actId="20577"/>
      <pc:docMkLst>
        <pc:docMk/>
      </pc:docMkLst>
      <pc:sldChg chg="modSp mod">
        <pc:chgData name="Moldir Kabdualieva" userId="df42278df007c026" providerId="LiveId" clId="{3D496042-FAB0-48A9-B30C-576D2705B8BF}" dt="2022-10-08T08:09:10.310" v="46" actId="20577"/>
        <pc:sldMkLst>
          <pc:docMk/>
          <pc:sldMk cId="0" sldId="261"/>
        </pc:sldMkLst>
        <pc:spChg chg="mod">
          <ac:chgData name="Moldir Kabdualieva" userId="df42278df007c026" providerId="LiveId" clId="{3D496042-FAB0-48A9-B30C-576D2705B8BF}" dt="2022-10-08T08:07:40.900" v="1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 Kabdualieva" userId="df42278df007c026" providerId="LiveId" clId="{3D496042-FAB0-48A9-B30C-576D2705B8BF}" dt="2022-10-08T08:09:10.310" v="46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3D496042-FAB0-48A9-B30C-576D2705B8BF}" dt="2022-10-08T08:07:49.339" v="3" actId="20577"/>
        <pc:sldMkLst>
          <pc:docMk/>
          <pc:sldMk cId="334028445" sldId="265"/>
        </pc:sldMkLst>
        <pc:spChg chg="mod">
          <ac:chgData name="Moldir Kabdualieva" userId="df42278df007c026" providerId="LiveId" clId="{3D496042-FAB0-48A9-B30C-576D2705B8BF}" dt="2022-10-08T08:07:49.339" v="3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612685934"/>
              </p:ext>
            </p:extLst>
          </p:nvPr>
        </p:nvGraphicFramePr>
        <p:xfrm>
          <a:off x="307975" y="2588895"/>
          <a:ext cx="4465638" cy="390112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281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09 октября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08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по 09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09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временами дождь. Ветер 9-14, днем порывы 15-20 м/с. Температура воздуха ночью 4-6, днем 9-11 тепла.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10 октября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09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10 октября 2022 г.</a:t>
            </a:r>
          </a:p>
          <a:p>
            <a:pPr lvl="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5-10 м/с. Температура воздуха ночью 3-5 тепла. 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53000" y="2571744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08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642918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base">
                        <a:buFont typeface="Arial" panose="020B0604020202020204" pitchFamily="34" charset="0"/>
                        <a:buNone/>
                      </a:pPr>
                      <a:r>
                        <a:rPr lang="kk-KZ" sz="1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 fontAlgn="base">
                        <a:buFont typeface="Arial" panose="020B0604020202020204" pitchFamily="34" charset="0"/>
                        <a:buNone/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340116"/>
            <a:ext cx="4309498" cy="1774256"/>
            <a:chOff x="523875" y="3952355"/>
            <a:chExt cx="4309498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77502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14058</TotalTime>
  <Words>584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2358</cp:revision>
  <cp:lastPrinted>2021-07-01T03:56:27Z</cp:lastPrinted>
  <dcterms:created xsi:type="dcterms:W3CDTF">2018-03-27T06:03:00Z</dcterms:created>
  <dcterms:modified xsi:type="dcterms:W3CDTF">2022-10-08T08:09:13Z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