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4C1913-391E-4617-8D94-925EFD43EC8B}" v="1" dt="2022-10-08T08:11:58.61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C84C1913-391E-4617-8D94-925EFD43EC8B}"/>
    <pc:docChg chg="undo custSel modSld">
      <pc:chgData name="Moldir Kabdualieva" userId="df42278df007c026" providerId="LiveId" clId="{C84C1913-391E-4617-8D94-925EFD43EC8B}" dt="2022-10-08T08:11:58.618" v="11"/>
      <pc:docMkLst>
        <pc:docMk/>
      </pc:docMkLst>
      <pc:sldChg chg="modSp mod">
        <pc:chgData name="Moldir Kabdualieva" userId="df42278df007c026" providerId="LiveId" clId="{C84C1913-391E-4617-8D94-925EFD43EC8B}" dt="2022-10-08T08:11:58.618" v="11"/>
        <pc:sldMkLst>
          <pc:docMk/>
          <pc:sldMk cId="0" sldId="261"/>
        </pc:sldMkLst>
        <pc:spChg chg="mod">
          <ac:chgData name="Moldir Kabdualieva" userId="df42278df007c026" providerId="LiveId" clId="{C84C1913-391E-4617-8D94-925EFD43EC8B}" dt="2022-10-08T08:11:41.238" v="10" actId="20577"/>
          <ac:spMkLst>
            <pc:docMk/>
            <pc:sldMk cId="0" sldId="261"/>
            <ac:spMk id="14" creationId="{00000000-0000-0000-0000-000000000000}"/>
          </ac:spMkLst>
        </pc:spChg>
        <pc:graphicFrameChg chg="modGraphic">
          <ac:chgData name="Moldir Kabdualieva" userId="df42278df007c026" providerId="LiveId" clId="{C84C1913-391E-4617-8D94-925EFD43EC8B}" dt="2022-10-08T08:11:38.430" v="8" actId="20577"/>
          <ac:graphicFrameMkLst>
            <pc:docMk/>
            <pc:sldMk cId="0" sldId="261"/>
            <ac:graphicFrameMk id="19" creationId="{00000000-0000-0000-0000-000000000000}"/>
          </ac:graphicFrameMkLst>
        </pc:graphicFrameChg>
        <pc:graphicFrameChg chg="mod">
          <ac:chgData name="Moldir Kabdualieva" userId="df42278df007c026" providerId="LiveId" clId="{C84C1913-391E-4617-8D94-925EFD43EC8B}" dt="2022-10-08T08:11:58.618" v="11"/>
          <ac:graphicFrameMkLst>
            <pc:docMk/>
            <pc:sldMk cId="0" sldId="261"/>
            <ac:graphicFrameMk id="23" creationId="{94CC0974-E1E4-47F3-9A8B-49A879A3B96B}"/>
          </ac:graphicFrameMkLst>
        </pc:graphicFrameChg>
      </pc:sldChg>
      <pc:sldChg chg="modSp mod">
        <pc:chgData name="Moldir Kabdualieva" userId="df42278df007c026" providerId="LiveId" clId="{C84C1913-391E-4617-8D94-925EFD43EC8B}" dt="2022-10-08T08:11:33.450" v="4"/>
        <pc:sldMkLst>
          <pc:docMk/>
          <pc:sldMk cId="334028445" sldId="265"/>
        </pc:sldMkLst>
        <pc:spChg chg="mod">
          <ac:chgData name="Moldir Kabdualieva" userId="df42278df007c026" providerId="LiveId" clId="{C84C1913-391E-4617-8D94-925EFD43EC8B}" dt="2022-10-08T08:11:33.450" v="4"/>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944135099"/>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281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08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қазан</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1"/>
            <a:ext cx="4752928" cy="1754326"/>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sz="1200" b="1" dirty="0">
                <a:latin typeface="Times New Roman" panose="02020603050405020304" pitchFamily="18" charset="0"/>
                <a:cs typeface="Times New Roman" panose="02020603050405020304" pitchFamily="18" charset="0"/>
              </a:rPr>
              <a:t>09 қазанға</a:t>
            </a:r>
          </a:p>
          <a:p>
            <a:pPr lvl="0" algn="ctr"/>
            <a:r>
              <a:rPr lang="kk-KZ" altLang="ru-RU" sz="1200" b="1" dirty="0">
                <a:latin typeface="Times New Roman" panose="02020603050405020304" pitchFamily="18" charset="0"/>
                <a:cs typeface="Times New Roman" panose="02020603050405020304" pitchFamily="18" charset="0"/>
              </a:rPr>
              <a:t>   08 қазан 2022 ж. сағ. 21-ден </a:t>
            </a:r>
            <a:r>
              <a:rPr lang="kk-KZ" sz="1200" b="1" dirty="0">
                <a:latin typeface="Times New Roman" panose="02020603050405020304" pitchFamily="18" charset="0"/>
                <a:cs typeface="Times New Roman" panose="02020603050405020304" pitchFamily="18" charset="0"/>
              </a:rPr>
              <a:t>09 қазанға </a:t>
            </a:r>
            <a:r>
              <a:rPr lang="kk-KZ" altLang="ru-RU" sz="1200" b="1" dirty="0">
                <a:latin typeface="Times New Roman" panose="02020603050405020304" pitchFamily="18" charset="0"/>
                <a:cs typeface="Times New Roman" panose="02020603050405020304" pitchFamily="18" charset="0"/>
              </a:rPr>
              <a:t>2022 ж. сағ. 21 дейін</a:t>
            </a:r>
          </a:p>
          <a:p>
            <a:pPr lvl="0"/>
            <a:r>
              <a:rPr lang="ru-RU" sz="1200" dirty="0" err="1">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a:t>
            </a:r>
            <a:r>
              <a:rPr lang="kk-KZ" sz="1200" dirty="0">
                <a:latin typeface="Times New Roman" panose="02020603050405020304" pitchFamily="18" charset="0"/>
                <a:cs typeface="Times New Roman" panose="02020603050405020304" pitchFamily="18" charset="0"/>
              </a:rPr>
              <a:t> Солтүстік-батыстан жел соғады , күші 9-14 м/с.</a:t>
            </a:r>
            <a:r>
              <a:rPr lang="kk-KZ" sz="1200" dirty="0">
                <a:solidFill>
                  <a:prstClr val="black"/>
                </a:solidFill>
                <a:latin typeface="Times New Roman" panose="02020603050405020304" pitchFamily="18" charset="0"/>
                <a:cs typeface="Times New Roman" panose="02020603050405020304" pitchFamily="18" charset="0"/>
              </a:rPr>
              <a:t> Ауа температурасы түнде 2-4, күндіз 13-15 жылы.</a:t>
            </a:r>
            <a:endParaRPr lang="kk-KZ" sz="1200" dirty="0">
              <a:latin typeface="Times New Roman" panose="02020603050405020304" pitchFamily="18" charset="0"/>
              <a:cs typeface="Times New Roman" panose="02020603050405020304" pitchFamily="18" charset="0"/>
            </a:endParaRPr>
          </a:p>
          <a:p>
            <a:pPr lvl="0" algn="ctr"/>
            <a:r>
              <a:rPr lang="kk-KZ" sz="1200" b="1" dirty="0">
                <a:latin typeface="Times New Roman" panose="02020603050405020304" pitchFamily="18" charset="0"/>
                <a:cs typeface="Times New Roman" panose="02020603050405020304" pitchFamily="18" charset="0"/>
              </a:rPr>
              <a:t>2022 жылғы 10 қазанға</a:t>
            </a:r>
          </a:p>
          <a:p>
            <a:pPr lvl="0" algn="ctr"/>
            <a:r>
              <a:rPr lang="kk-KZ" sz="1200" b="1" dirty="0">
                <a:latin typeface="Times New Roman" panose="02020603050405020304" pitchFamily="18" charset="0"/>
                <a:cs typeface="Times New Roman" panose="02020603050405020304" pitchFamily="18" charset="0"/>
              </a:rPr>
              <a:t> 09 қазанға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10 </a:t>
            </a:r>
            <a:r>
              <a:rPr lang="ru-RU" sz="1200" b="1" dirty="0" err="1">
                <a:latin typeface="Times New Roman" panose="02020603050405020304" pitchFamily="18" charset="0"/>
                <a:cs typeface="Times New Roman" panose="02020603050405020304" pitchFamily="18" charset="0"/>
              </a:rPr>
              <a:t>қазанға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a:latin typeface="Times New Roman" panose="02020603050405020304" pitchFamily="18" charset="0"/>
                <a:cs typeface="Times New Roman" panose="02020603050405020304" pitchFamily="18" charset="0"/>
              </a:rPr>
              <a:t>Жауын-шашынсыз. </a:t>
            </a:r>
            <a:r>
              <a:rPr lang="ru-RU" sz="1200" dirty="0" err="1">
                <a:latin typeface="Times New Roman" panose="02020603050405020304" pitchFamily="18" charset="0"/>
                <a:cs typeface="Times New Roman" panose="02020603050405020304" pitchFamily="18" charset="0"/>
              </a:rPr>
              <a:t>Оңтүстік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2-4 градус </a:t>
            </a:r>
            <a:r>
              <a:rPr lang="ru-RU" sz="1200" dirty="0" err="1">
                <a:latin typeface="Times New Roman" panose="02020603050405020304" pitchFamily="18" charset="0"/>
                <a:cs typeface="Times New Roman" panose="02020603050405020304" pitchFamily="18" charset="0"/>
              </a:rPr>
              <a:t>жылы</a:t>
            </a:r>
            <a:r>
              <a:rPr lang="ru-RU" sz="1200" dirty="0">
                <a:latin typeface="Times New Roman" panose="02020603050405020304" pitchFamily="18" charset="0"/>
                <a:cs typeface="Times New Roman" panose="02020603050405020304"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162473194"/>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852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08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09, 2022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10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төмендеуі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25922" y="4521817"/>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14753</TotalTime>
  <Words>590</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2517</cp:revision>
  <cp:lastPrinted>2021-07-01T07:38:07Z</cp:lastPrinted>
  <dcterms:created xsi:type="dcterms:W3CDTF">2018-03-27T06:03:00Z</dcterms:created>
  <dcterms:modified xsi:type="dcterms:W3CDTF">2022-10-08T08:12:02Z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