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F2BDA7C-2294-4466-AB48-2C92B018A75A}"/>
    <pc:docChg chg="modSld">
      <pc:chgData name="Moldir Kabdualieva" userId="df42278df007c026" providerId="LiveId" clId="{6F2BDA7C-2294-4466-AB48-2C92B018A75A}" dt="2022-10-08T08:01:47.020" v="40" actId="20577"/>
      <pc:docMkLst>
        <pc:docMk/>
      </pc:docMkLst>
      <pc:sldChg chg="modSp mod">
        <pc:chgData name="Moldir Kabdualieva" userId="df42278df007c026" providerId="LiveId" clId="{6F2BDA7C-2294-4466-AB48-2C92B018A75A}" dt="2022-10-08T08:01:33.210" v="38" actId="20577"/>
        <pc:sldMkLst>
          <pc:docMk/>
          <pc:sldMk cId="0" sldId="261"/>
        </pc:sldMkLst>
        <pc:graphicFrameChg chg="modGraphic">
          <ac:chgData name="Moldir Kabdualieva" userId="df42278df007c026" providerId="LiveId" clId="{6F2BDA7C-2294-4466-AB48-2C92B018A75A}" dt="2022-10-08T08:01:33.210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F2BDA7C-2294-4466-AB48-2C92B018A75A}" dt="2022-10-08T08:01:47.020" v="40" actId="20577"/>
        <pc:sldMkLst>
          <pc:docMk/>
          <pc:sldMk cId="334028445" sldId="265"/>
        </pc:sldMkLst>
        <pc:spChg chg="mod">
          <ac:chgData name="Moldir Kabdualieva" userId="df42278df007c026" providerId="LiveId" clId="{6F2BDA7C-2294-4466-AB48-2C92B018A75A}" dt="2022-10-08T08:01:47.020" v="40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8697642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09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западный, северо-западный 9-14 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5-7,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днем 15-17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09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Ветер западный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09 октября, ночью 10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8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562177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14492</TotalTime>
  <Words>639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2399</cp:revision>
  <cp:lastPrinted>2021-07-01T03:56:27Z</cp:lastPrinted>
  <dcterms:created xsi:type="dcterms:W3CDTF">2018-03-27T06:03:00Z</dcterms:created>
  <dcterms:modified xsi:type="dcterms:W3CDTF">2022-10-08T08:01:48Z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