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596B5ED-384E-4540-861B-C09BDD1E9950}"/>
    <pc:docChg chg="modSld">
      <pc:chgData name="Moldir Kabdualieva" userId="df42278df007c026" providerId="LiveId" clId="{6596B5ED-384E-4540-861B-C09BDD1E9950}" dt="2022-10-08T08:04:36.055" v="35" actId="20577"/>
      <pc:docMkLst>
        <pc:docMk/>
      </pc:docMkLst>
      <pc:sldChg chg="modSp mod">
        <pc:chgData name="Moldir Kabdualieva" userId="df42278df007c026" providerId="LiveId" clId="{6596B5ED-384E-4540-861B-C09BDD1E9950}" dt="2022-10-08T08:04:22.815" v="33" actId="20577"/>
        <pc:sldMkLst>
          <pc:docMk/>
          <pc:sldMk cId="0" sldId="261"/>
        </pc:sldMkLst>
        <pc:graphicFrameChg chg="modGraphic">
          <ac:chgData name="Moldir Kabdualieva" userId="df42278df007c026" providerId="LiveId" clId="{6596B5ED-384E-4540-861B-C09BDD1E9950}" dt="2022-10-08T08:04:22.815" v="33" actId="20577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6596B5ED-384E-4540-861B-C09BDD1E9950}" dt="2022-10-08T08:04:36.055" v="35" actId="20577"/>
        <pc:sldMkLst>
          <pc:docMk/>
          <pc:sldMk cId="334028445" sldId="265"/>
        </pc:sldMkLst>
        <pc:spChg chg="mod">
          <ac:chgData name="Moldir Kabdualieva" userId="df42278df007c026" providerId="LiveId" clId="{6596B5ED-384E-4540-861B-C09BDD1E9950}" dt="2022-10-08T08:04:36.055" v="35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67616350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№281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09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08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09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 м/с. Температура воздуха ночью 2-4, днем 14-16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09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западный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09 октября, ночью 10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420551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14335</TotalTime>
  <Words>624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2404</cp:revision>
  <cp:lastPrinted>2021-07-01T03:56:27Z</cp:lastPrinted>
  <dcterms:created xsi:type="dcterms:W3CDTF">2018-03-27T06:03:00Z</dcterms:created>
  <dcterms:modified xsi:type="dcterms:W3CDTF">2022-10-08T08:04:38Z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