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74FDC5-712A-4A70-B8F4-9ED79431D16F}" v="1" dt="2022-10-08T07:50:29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174FDC5-712A-4A70-B8F4-9ED79431D16F}"/>
    <pc:docChg chg="custSel modSld">
      <pc:chgData name="Moldir Kabdualieva" userId="df42278df007c026" providerId="LiveId" clId="{A174FDC5-712A-4A70-B8F4-9ED79431D16F}" dt="2022-10-08T07:51:57.166" v="64" actId="20577"/>
      <pc:docMkLst>
        <pc:docMk/>
      </pc:docMkLst>
      <pc:sldChg chg="modSp mod">
        <pc:chgData name="Moldir Kabdualieva" userId="df42278df007c026" providerId="LiveId" clId="{A174FDC5-712A-4A70-B8F4-9ED79431D16F}" dt="2022-10-08T07:51:57.166" v="64" actId="20577"/>
        <pc:sldMkLst>
          <pc:docMk/>
          <pc:sldMk cId="0" sldId="261"/>
        </pc:sldMkLst>
        <pc:spChg chg="mod">
          <ac:chgData name="Moldir Kabdualieva" userId="df42278df007c026" providerId="LiveId" clId="{A174FDC5-712A-4A70-B8F4-9ED79431D16F}" dt="2022-10-08T07:49:32.960" v="1" actId="20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A174FDC5-712A-4A70-B8F4-9ED79431D16F}" dt="2022-10-08T07:49:30.138" v="0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A174FDC5-712A-4A70-B8F4-9ED79431D16F}" dt="2022-10-08T07:49:41.250" v="7" actId="20577"/>
          <ac:spMkLst>
            <pc:docMk/>
            <pc:sldMk cId="0" sldId="261"/>
            <ac:spMk id="14349" creationId="{00000000-0000-0000-0000-000000000000}"/>
          </ac:spMkLst>
        </pc:spChg>
        <pc:graphicFrameChg chg="modGraphic">
          <ac:chgData name="Moldir Kabdualieva" userId="df42278df007c026" providerId="LiveId" clId="{A174FDC5-712A-4A70-B8F4-9ED79431D16F}" dt="2022-10-08T07:51:57.166" v="64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A174FDC5-712A-4A70-B8F4-9ED79431D16F}" dt="2022-10-08T07:50:55.622" v="25" actId="1076"/>
        <pc:sldMkLst>
          <pc:docMk/>
          <pc:sldMk cId="0" sldId="265"/>
        </pc:sldMkLst>
        <pc:spChg chg="add mod">
          <ac:chgData name="Moldir Kabdualieva" userId="df42278df007c026" providerId="LiveId" clId="{A174FDC5-712A-4A70-B8F4-9ED79431D16F}" dt="2022-10-08T07:50:55.622" v="25" actId="1076"/>
          <ac:spMkLst>
            <pc:docMk/>
            <pc:sldMk cId="0" sldId="265"/>
            <ac:spMk id="2" creationId="{6F318AC2-74EF-2F97-3DA3-31EBB9D38CD5}"/>
          </ac:spMkLst>
        </pc:spChg>
        <pc:spChg chg="mod">
          <ac:chgData name="Moldir Kabdualieva" userId="df42278df007c026" providerId="LiveId" clId="{A174FDC5-712A-4A70-B8F4-9ED79431D16F}" dt="2022-10-08T07:50:45.405" v="22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A174FDC5-712A-4A70-B8F4-9ED79431D16F}" dt="2022-10-08T07:50:00.736" v="11" actId="20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A174FDC5-712A-4A70-B8F4-9ED79431D16F}" dt="2022-10-08T07:50:23.839" v="14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A174FDC5-712A-4A70-B8F4-9ED79431D16F}" dt="2022-10-08T07:50:23.839" v="14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A174FDC5-712A-4A70-B8F4-9ED79431D16F}" dt="2022-10-08T07:50:23.839" v="14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6E14AC-6435-4FDF-9667-0738FBE37EA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AA5FD-FD3B-46CC-98B2-365976CD6B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E3CE-4B2C-4A61-879F-DF1D2E6065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AC321-DDB7-42C4-BF60-EE481538DB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F88AA-9971-4594-9455-32003DBBC5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FEF43-74D4-4073-8331-4F3ED8018D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1FE08-7294-41D3-B6C5-58F502D2AC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EDCC-EDA7-406D-A99A-1A7979CAD7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9CB34-2913-4ECC-8339-5E90614E94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CFBCC-65B6-4819-905E-CDBAE97E21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7DE4-8AB0-4A99-8851-5F2F7C9B66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4799B-1A7A-4DE3-95F1-49353C40C1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4921DC4-B80C-4BD4-BFEA-66BA4B08E3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281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08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09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08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09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9-11, днем 18-20 тепла.</a:t>
            </a:r>
          </a:p>
          <a:p>
            <a:pPr algn="just"/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10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09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10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без осадков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ночью </a:t>
            </a:r>
            <a:r>
              <a:rPr lang="kk-KZ">
                <a:solidFill>
                  <a:schemeClr val="tx1"/>
                </a:solidFill>
              </a:rPr>
              <a:t>4-6</a:t>
            </a:r>
            <a:r>
              <a:rPr lang="ru-RU">
                <a:solidFill>
                  <a:schemeClr val="tx1"/>
                </a:solidFill>
              </a:rPr>
              <a:t>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09 октября, ночью 10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08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043867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224152" y="2873019"/>
            <a:ext cx="482441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1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1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1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1 – </a:t>
            </a:r>
            <a:r>
              <a:rPr lang="ru-RU" sz="11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100" dirty="0" err="1">
                <a:solidFill>
                  <a:schemeClr val="tx1"/>
                </a:solidFill>
              </a:rPr>
              <a:t>им.Аль</a:t>
            </a:r>
            <a:r>
              <a:rPr lang="ru-RU" sz="1100" dirty="0">
                <a:solidFill>
                  <a:schemeClr val="tx1"/>
                </a:solidFill>
              </a:rPr>
              <a:t>-Фараби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ru-RU" altLang="ru-RU" sz="1100" dirty="0">
                <a:solidFill>
                  <a:schemeClr val="tx1"/>
                </a:solidFill>
              </a:rPr>
              <a:t>№ 2 –</a:t>
            </a:r>
            <a:r>
              <a:rPr lang="ru-RU" sz="1100" dirty="0" err="1">
                <a:solidFill>
                  <a:schemeClr val="tx1"/>
                </a:solidFill>
              </a:rPr>
              <a:t>Бурундайское</a:t>
            </a:r>
            <a:r>
              <a:rPr lang="ru-RU" sz="11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ru-RU" altLang="ru-RU" sz="1100" dirty="0">
                <a:solidFill>
                  <a:schemeClr val="tx1"/>
                </a:solidFill>
              </a:rPr>
              <a:t>№ 3 – </a:t>
            </a:r>
            <a:r>
              <a:rPr lang="ru-RU" sz="11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4 – </a:t>
            </a:r>
            <a:r>
              <a:rPr lang="ru-RU" sz="11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</a:t>
            </a:r>
            <a:r>
              <a:rPr lang="en-US" altLang="ru-RU" sz="1100" dirty="0">
                <a:solidFill>
                  <a:schemeClr val="tx1"/>
                </a:solidFill>
              </a:rPr>
              <a:t>5</a:t>
            </a:r>
            <a:r>
              <a:rPr lang="ru-RU" altLang="ru-RU" sz="1100" dirty="0">
                <a:solidFill>
                  <a:schemeClr val="tx1"/>
                </a:solidFill>
              </a:rPr>
              <a:t> –</a:t>
            </a:r>
            <a:r>
              <a:rPr lang="en-US" altLang="ru-RU" sz="1100" dirty="0">
                <a:solidFill>
                  <a:schemeClr val="tx1"/>
                </a:solidFill>
              </a:rPr>
              <a:t> </a:t>
            </a:r>
            <a:r>
              <a:rPr lang="ru-RU" sz="11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100" dirty="0" err="1">
                <a:solidFill>
                  <a:schemeClr val="tx1"/>
                </a:solidFill>
              </a:rPr>
              <a:t>Думан</a:t>
            </a:r>
            <a:r>
              <a:rPr lang="ru-RU" sz="11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</a:t>
            </a:r>
            <a:r>
              <a:rPr lang="en-US" altLang="ru-RU" sz="1100" dirty="0">
                <a:solidFill>
                  <a:schemeClr val="tx1"/>
                </a:solidFill>
              </a:rPr>
              <a:t>6</a:t>
            </a:r>
            <a:r>
              <a:rPr lang="ru-RU" altLang="ru-RU" sz="1100" dirty="0">
                <a:solidFill>
                  <a:schemeClr val="tx1"/>
                </a:solidFill>
              </a:rPr>
              <a:t> – </a:t>
            </a:r>
            <a:r>
              <a:rPr lang="ru-RU" sz="1100" dirty="0">
                <a:solidFill>
                  <a:schemeClr val="tx1"/>
                </a:solidFill>
              </a:rPr>
              <a:t>терр. Жетысуского </a:t>
            </a:r>
            <a:r>
              <a:rPr lang="kk-KZ" sz="1100" dirty="0">
                <a:solidFill>
                  <a:schemeClr val="tx1"/>
                </a:solidFill>
              </a:rPr>
              <a:t>акимата</a:t>
            </a:r>
            <a:r>
              <a:rPr lang="ru-RU" sz="1100" dirty="0">
                <a:solidFill>
                  <a:schemeClr val="tx1"/>
                </a:solidFill>
              </a:rPr>
              <a:t>, микрорайон «</a:t>
            </a:r>
            <a:r>
              <a:rPr lang="ru-RU" sz="1100" dirty="0" err="1">
                <a:solidFill>
                  <a:schemeClr val="tx1"/>
                </a:solidFill>
              </a:rPr>
              <a:t>Кулагер</a:t>
            </a:r>
            <a:r>
              <a:rPr lang="ru-RU" sz="11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2</a:t>
            </a:r>
            <a:r>
              <a:rPr lang="en-US" altLang="ru-RU" sz="1100" dirty="0">
                <a:solidFill>
                  <a:schemeClr val="tx1"/>
                </a:solidFill>
              </a:rPr>
              <a:t>7</a:t>
            </a:r>
            <a:r>
              <a:rPr lang="ru-RU" altLang="ru-RU" sz="1100" dirty="0">
                <a:solidFill>
                  <a:schemeClr val="tx1"/>
                </a:solidFill>
              </a:rPr>
              <a:t> –</a:t>
            </a:r>
            <a:r>
              <a:rPr lang="en-US" altLang="ru-RU" sz="1100" dirty="0">
                <a:solidFill>
                  <a:schemeClr val="tx1"/>
                </a:solidFill>
              </a:rPr>
              <a:t> </a:t>
            </a:r>
            <a:r>
              <a:rPr lang="ru-RU" sz="11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2</a:t>
            </a:r>
            <a:r>
              <a:rPr lang="en-US" altLang="ru-RU" sz="1100" dirty="0">
                <a:solidFill>
                  <a:schemeClr val="tx1"/>
                </a:solidFill>
              </a:rPr>
              <a:t>8 –  </a:t>
            </a:r>
            <a:r>
              <a:rPr lang="ru-RU" sz="11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100" dirty="0">
                <a:solidFill>
                  <a:schemeClr val="tx1"/>
                </a:solidFill>
              </a:rPr>
              <a:t>ул. Ахметова, 50</a:t>
            </a:r>
            <a:endParaRPr lang="en-US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2</a:t>
            </a:r>
            <a:r>
              <a:rPr lang="en-US" altLang="ru-RU" sz="1100" dirty="0">
                <a:solidFill>
                  <a:schemeClr val="tx1"/>
                </a:solidFill>
              </a:rPr>
              <a:t>9 –  </a:t>
            </a:r>
            <a:r>
              <a:rPr lang="ru-RU" sz="1100" dirty="0">
                <a:solidFill>
                  <a:schemeClr val="tx1"/>
                </a:solidFill>
              </a:rPr>
              <a:t>РУВД </a:t>
            </a:r>
            <a:r>
              <a:rPr lang="ru-RU" sz="1100" dirty="0" err="1">
                <a:solidFill>
                  <a:schemeClr val="tx1"/>
                </a:solidFill>
              </a:rPr>
              <a:t>Турскибского</a:t>
            </a:r>
            <a:r>
              <a:rPr lang="ru-RU" sz="11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3</a:t>
            </a:r>
            <a:r>
              <a:rPr lang="en-US" altLang="ru-RU" sz="1100" dirty="0">
                <a:solidFill>
                  <a:schemeClr val="tx1"/>
                </a:solidFill>
              </a:rPr>
              <a:t>0 – </a:t>
            </a:r>
            <a:r>
              <a:rPr lang="ru-RU" sz="1100" dirty="0">
                <a:solidFill>
                  <a:schemeClr val="tx1"/>
                </a:solidFill>
              </a:rPr>
              <a:t>м-н «</a:t>
            </a:r>
            <a:r>
              <a:rPr lang="ru-RU" sz="1100" dirty="0" err="1">
                <a:solidFill>
                  <a:schemeClr val="tx1"/>
                </a:solidFill>
              </a:rPr>
              <a:t>Шанырак</a:t>
            </a:r>
            <a:r>
              <a:rPr lang="ru-RU" sz="1100" dirty="0">
                <a:solidFill>
                  <a:schemeClr val="tx1"/>
                </a:solidFill>
              </a:rPr>
              <a:t>», школа №26, ул. </a:t>
            </a:r>
            <a:r>
              <a:rPr lang="ru-RU" sz="1100" dirty="0" err="1">
                <a:solidFill>
                  <a:schemeClr val="tx1"/>
                </a:solidFill>
              </a:rPr>
              <a:t>Жанкожа</a:t>
            </a:r>
            <a:r>
              <a:rPr lang="ru-RU" sz="1100" dirty="0">
                <a:solidFill>
                  <a:schemeClr val="tx1"/>
                </a:solidFill>
              </a:rPr>
              <a:t> батыра, 202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31</a:t>
            </a:r>
            <a:r>
              <a:rPr lang="en-US" altLang="ru-RU" sz="1100" dirty="0">
                <a:solidFill>
                  <a:schemeClr val="tx1"/>
                </a:solidFill>
              </a:rPr>
              <a:t> – </a:t>
            </a:r>
            <a:r>
              <a:rPr lang="ru-RU" sz="1100" dirty="0" err="1">
                <a:solidFill>
                  <a:schemeClr val="tx1"/>
                </a:solidFill>
              </a:rPr>
              <a:t>пр.Аль</a:t>
            </a:r>
            <a:r>
              <a:rPr lang="ru-RU" sz="1100" dirty="0">
                <a:solidFill>
                  <a:schemeClr val="tx1"/>
                </a:solidFill>
              </a:rPr>
              <a:t>-Фараби, угол </a:t>
            </a:r>
            <a:r>
              <a:rPr lang="ru-RU" sz="1100" dirty="0" err="1">
                <a:solidFill>
                  <a:schemeClr val="tx1"/>
                </a:solidFill>
              </a:rPr>
              <a:t>ул.Навои</a:t>
            </a:r>
            <a:r>
              <a:rPr lang="ru-RU" sz="11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100" dirty="0" err="1">
                <a:solidFill>
                  <a:schemeClr val="tx1"/>
                </a:solidFill>
              </a:rPr>
              <a:t>Зеленстрой</a:t>
            </a:r>
            <a:r>
              <a:rPr lang="ru-RU" sz="11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100" i="1" dirty="0">
                <a:solidFill>
                  <a:schemeClr val="tx1"/>
                </a:solidFill>
              </a:rPr>
              <a:t>№1 -</a:t>
            </a:r>
            <a:r>
              <a:rPr lang="kk-KZ" sz="1100" dirty="0">
                <a:solidFill>
                  <a:schemeClr val="tx1"/>
                </a:solidFill>
              </a:rPr>
              <a:t> </a:t>
            </a:r>
            <a:r>
              <a:rPr lang="ru-RU" sz="11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ru-RU" sz="11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№12 - </a:t>
            </a:r>
            <a:r>
              <a:rPr lang="ru-RU" sz="1100" i="1" dirty="0">
                <a:solidFill>
                  <a:schemeClr val="tx1"/>
                </a:solidFill>
              </a:rPr>
              <a:t>пр. </a:t>
            </a:r>
            <a:r>
              <a:rPr lang="ru-RU" sz="1100" i="1" dirty="0" err="1">
                <a:solidFill>
                  <a:schemeClr val="tx1"/>
                </a:solidFill>
              </a:rPr>
              <a:t>Райымбека</a:t>
            </a:r>
            <a:r>
              <a:rPr lang="ru-RU" sz="1100" i="1" dirty="0">
                <a:solidFill>
                  <a:schemeClr val="tx1"/>
                </a:solidFill>
              </a:rPr>
              <a:t>, угол ул. </a:t>
            </a:r>
            <a:r>
              <a:rPr lang="ru-RU" sz="1100" i="1" dirty="0" err="1">
                <a:solidFill>
                  <a:schemeClr val="tx1"/>
                </a:solidFill>
              </a:rPr>
              <a:t>Наурызбай</a:t>
            </a:r>
            <a:r>
              <a:rPr lang="ru-RU" sz="1100" i="1" dirty="0">
                <a:solidFill>
                  <a:schemeClr val="tx1"/>
                </a:solidFill>
              </a:rPr>
              <a:t> батыра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№16 - </a:t>
            </a:r>
            <a:r>
              <a:rPr lang="ru-RU" sz="1100" i="1" dirty="0">
                <a:solidFill>
                  <a:schemeClr val="tx1"/>
                </a:solidFill>
              </a:rPr>
              <a:t>м-н Айнабулак-3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№25 -</a:t>
            </a:r>
            <a:r>
              <a:rPr lang="kk-KZ" sz="1100" dirty="0">
                <a:solidFill>
                  <a:schemeClr val="tx1"/>
                </a:solidFill>
              </a:rPr>
              <a:t> </a:t>
            </a:r>
            <a:r>
              <a:rPr lang="ru-RU" sz="1100" i="1" dirty="0">
                <a:solidFill>
                  <a:schemeClr val="tx1"/>
                </a:solidFill>
              </a:rPr>
              <a:t>м-н Аксай-3, ул. </a:t>
            </a:r>
            <a:r>
              <a:rPr lang="ru-RU" sz="1100" i="1" dirty="0" err="1">
                <a:solidFill>
                  <a:schemeClr val="tx1"/>
                </a:solidFill>
              </a:rPr>
              <a:t>Маречека</a:t>
            </a:r>
            <a:r>
              <a:rPr lang="ru-RU" sz="1100" i="1" dirty="0">
                <a:solidFill>
                  <a:schemeClr val="tx1"/>
                </a:solidFill>
              </a:rPr>
              <a:t>, угол ул. </a:t>
            </a:r>
            <a:r>
              <a:rPr lang="ru-RU" sz="1100" i="1" dirty="0" err="1">
                <a:solidFill>
                  <a:schemeClr val="tx1"/>
                </a:solidFill>
              </a:rPr>
              <a:t>Б.Момышулы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№26 - </a:t>
            </a:r>
            <a:r>
              <a:rPr lang="ru-RU" sz="11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100" i="1" dirty="0">
                <a:solidFill>
                  <a:schemeClr val="tx1"/>
                </a:solidFill>
              </a:rPr>
              <a:t>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id="{6F318AC2-74EF-2F97-3DA3-31EBB9D38CD5}"/>
              </a:ext>
            </a:extLst>
          </p:cNvPr>
          <p:cNvSpPr txBox="1">
            <a:spLocks/>
          </p:cNvSpPr>
          <p:nvPr/>
        </p:nvSpPr>
        <p:spPr bwMode="auto">
          <a:xfrm>
            <a:off x="176940" y="764704"/>
            <a:ext cx="4657312" cy="241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14500</TotalTime>
  <Words>871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2723</cp:revision>
  <cp:lastPrinted>2021-07-01T09:11:30Z</cp:lastPrinted>
  <dcterms:created xsi:type="dcterms:W3CDTF">2018-03-27T06:03:00Z</dcterms:created>
  <dcterms:modified xsi:type="dcterms:W3CDTF">2022-10-08T07:52:02Z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