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F42B6CDD-BC5E-45BF-AFEE-9016E826F757}"/>
    <pc:docChg chg="modSld">
      <pc:chgData name="Moldir Kabdualieva" userId="df42278df007c026" providerId="LiveId" clId="{F42B6CDD-BC5E-45BF-AFEE-9016E826F757}" dt="2022-10-08T08:11:10.179" v="43" actId="20577"/>
      <pc:docMkLst>
        <pc:docMk/>
      </pc:docMkLst>
      <pc:sldChg chg="modSp mod">
        <pc:chgData name="Moldir Kabdualieva" userId="df42278df007c026" providerId="LiveId" clId="{F42B6CDD-BC5E-45BF-AFEE-9016E826F757}" dt="2022-10-08T08:10:53.717" v="41" actId="20577"/>
        <pc:sldMkLst>
          <pc:docMk/>
          <pc:sldMk cId="0" sldId="261"/>
        </pc:sldMkLst>
        <pc:spChg chg="mod">
          <ac:chgData name="Moldir Kabdualieva" userId="df42278df007c026" providerId="LiveId" clId="{F42B6CDD-BC5E-45BF-AFEE-9016E826F757}" dt="2022-10-08T08:10:24.201" v="5" actId="20577"/>
          <ac:spMkLst>
            <pc:docMk/>
            <pc:sldMk cId="0" sldId="261"/>
            <ac:spMk id="14" creationId="{00000000-0000-0000-0000-000000000000}"/>
          </ac:spMkLst>
        </pc:spChg>
        <pc:graphicFrameChg chg="modGraphic">
          <ac:chgData name="Moldir Kabdualieva" userId="df42278df007c026" providerId="LiveId" clId="{F42B6CDD-BC5E-45BF-AFEE-9016E826F757}" dt="2022-10-08T08:10:53.717" v="41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  <pc:graphicFrameChg chg="modGraphic">
          <ac:chgData name="Moldir Kabdualieva" userId="df42278df007c026" providerId="LiveId" clId="{F42B6CDD-BC5E-45BF-AFEE-9016E826F757}" dt="2022-10-08T08:10:20.131" v="3" actId="20577"/>
          <ac:graphicFrameMkLst>
            <pc:docMk/>
            <pc:sldMk cId="0" sldId="261"/>
            <ac:graphicFrameMk id="19" creationId="{00000000-0000-0000-0000-000000000000}"/>
          </ac:graphicFrameMkLst>
        </pc:graphicFrameChg>
      </pc:sldChg>
      <pc:sldChg chg="modSp mod">
        <pc:chgData name="Moldir Kabdualieva" userId="df42278df007c026" providerId="LiveId" clId="{F42B6CDD-BC5E-45BF-AFEE-9016E826F757}" dt="2022-10-08T08:11:10.179" v="43" actId="20577"/>
        <pc:sldMkLst>
          <pc:docMk/>
          <pc:sldMk cId="334028445" sldId="265"/>
        </pc:sldMkLst>
        <pc:spChg chg="mod">
          <ac:chgData name="Moldir Kabdualieva" userId="df42278df007c026" providerId="LiveId" clId="{F42B6CDD-BC5E-45BF-AFEE-9016E826F757}" dt="2022-10-08T08:11:10.179" v="43" actId="20577"/>
          <ac:spMkLst>
            <pc:docMk/>
            <pc:sldMk cId="334028445" sldId="265"/>
            <ac:spMk id="20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214657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82877" y="21465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86541531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195560419"/>
              </p:ext>
            </p:extLst>
          </p:nvPr>
        </p:nvGraphicFramePr>
        <p:xfrm>
          <a:off x="307975" y="2545824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ru-RU" altLang="x-none" sz="16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281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Костанай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08 октябрь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18365" y="299960"/>
            <a:ext cx="470965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09 октября</a:t>
            </a: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08 октября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09 октября 2022 г.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осадков. Ветер северно-западный 9-14 м/с. Температура воздуха ночью 2-4, днем 13-15 тепла.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10 октября</a:t>
            </a:r>
          </a:p>
          <a:p>
            <a:pPr lvl="0" algn="just">
              <a:defRPr/>
            </a:pP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с 21 ч. 09 октября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10 октября 2022 г.</a:t>
            </a:r>
          </a:p>
          <a:p>
            <a:pPr lvl="0"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осадков. Ветер юго-западный 9-14 м/с.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Температура воздуха ночью 2-4 тепла.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40350" y="3957427"/>
            <a:ext cx="4933819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08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октября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0026960"/>
              </p:ext>
            </p:extLst>
          </p:nvPr>
        </p:nvGraphicFramePr>
        <p:xfrm>
          <a:off x="5030050" y="4550905"/>
          <a:ext cx="4691064" cy="1745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7698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0050" y="349882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34502" y="2367664"/>
            <a:ext cx="4671263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09 октября, ночью 10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27618" y="4582753"/>
            <a:ext cx="4661089" cy="132343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000" i="1" dirty="0"/>
              <a:t>№ 1 – улица </a:t>
            </a:r>
            <a:r>
              <a:rPr lang="ru-RU" sz="1000" i="1" dirty="0" err="1"/>
              <a:t>Каирбекова</a:t>
            </a:r>
            <a:r>
              <a:rPr lang="ru-RU" sz="1000" i="1" dirty="0"/>
              <a:t>, 379;</a:t>
            </a:r>
            <a:endParaRPr lang="ru-RU" sz="1000" dirty="0"/>
          </a:p>
          <a:p>
            <a:r>
              <a:rPr lang="ru-RU" sz="1000" i="1" dirty="0"/>
              <a:t>№ 3 – улица </a:t>
            </a:r>
            <a:r>
              <a:rPr lang="ru-RU" sz="1000" i="1" dirty="0" err="1"/>
              <a:t>Дощанова</a:t>
            </a:r>
            <a:r>
              <a:rPr lang="ru-RU" sz="1000" i="1" dirty="0"/>
              <a:t>, 43</a:t>
            </a:r>
            <a:r>
              <a:rPr lang="kk-KZ" sz="1000" i="1" dirty="0"/>
              <a:t>;</a:t>
            </a:r>
            <a:endParaRPr lang="ru-RU" sz="1000" dirty="0"/>
          </a:p>
          <a:p>
            <a:r>
              <a:rPr lang="ru-RU" sz="1000" i="1" dirty="0"/>
              <a:t>№ 2 - улица Бородина, район дома №142;</a:t>
            </a:r>
            <a:endParaRPr lang="ru-RU" sz="1000" dirty="0"/>
          </a:p>
          <a:p>
            <a:r>
              <a:rPr lang="ru-RU" sz="1000" i="1" dirty="0"/>
              <a:t>№ 4 - улица Маяковского.</a:t>
            </a:r>
            <a:endParaRPr lang="ru-RU" sz="1000" dirty="0"/>
          </a:p>
          <a:p>
            <a:pPr eaLnBrk="0" hangingPunct="0"/>
            <a:r>
              <a:rPr lang="ru-RU" altLang="ru-RU" sz="1000" dirty="0">
                <a:latin typeface="Calibri" panose="020F0502020204030204" pitchFamily="34" charset="0"/>
              </a:rPr>
              <a:t> </a:t>
            </a: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972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760" y="4442165"/>
            <a:ext cx="4291013" cy="1779392"/>
            <a:chOff x="519759" y="3946722"/>
            <a:chExt cx="4291013" cy="1951623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9759" y="3946722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1733" y="1335383"/>
            <a:ext cx="4835024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35650427"/>
              </p:ext>
            </p:extLst>
          </p:nvPr>
        </p:nvGraphicFramePr>
        <p:xfrm>
          <a:off x="5001417" y="514404"/>
          <a:ext cx="4730011" cy="775020"/>
        </p:xfrm>
        <a:graphic>
          <a:graphicData uri="http://schemas.openxmlformats.org/drawingml/2006/table">
            <a:tbl>
              <a:tblPr/>
              <a:tblGrid>
                <a:gridCol w="10317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8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6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0,13 ≤ Р &lt;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5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" name="Прямоугольник 1"/>
          <p:cNvSpPr/>
          <p:nvPr/>
        </p:nvSpPr>
        <p:spPr>
          <a:xfrm>
            <a:off x="5072552" y="616766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2999" y="2074461"/>
            <a:ext cx="48085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164702177"/>
              </p:ext>
            </p:extLst>
          </p:nvPr>
        </p:nvGraphicFramePr>
        <p:xfrm>
          <a:off x="5025127" y="2407821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3173" y="463789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15508</TotalTime>
  <Words>602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2458</cp:revision>
  <cp:lastPrinted>2021-07-01T03:56:27Z</cp:lastPrinted>
  <dcterms:created xsi:type="dcterms:W3CDTF">2018-03-27T06:03:00Z</dcterms:created>
  <dcterms:modified xsi:type="dcterms:W3CDTF">2022-10-08T08:11:12Z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