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E05BB4E9-077A-409F-B0F3-5C6CF2D32007}"/>
    <pc:docChg chg="modSld">
      <pc:chgData name="Moldir Kabdualieva" userId="df42278df007c026" providerId="LiveId" clId="{E05BB4E9-077A-409F-B0F3-5C6CF2D32007}" dt="2022-10-08T08:27:04.261" v="37" actId="20577"/>
      <pc:docMkLst>
        <pc:docMk/>
      </pc:docMkLst>
      <pc:sldChg chg="modSp mod">
        <pc:chgData name="Moldir Kabdualieva" userId="df42278df007c026" providerId="LiveId" clId="{E05BB4E9-077A-409F-B0F3-5C6CF2D32007}" dt="2022-10-08T08:27:04.261" v="37" actId="20577"/>
        <pc:sldMkLst>
          <pc:docMk/>
          <pc:sldMk cId="0" sldId="261"/>
        </pc:sldMkLst>
        <pc:graphicFrameChg chg="modGraphic">
          <ac:chgData name="Moldir Kabdualieva" userId="df42278df007c026" providerId="LiveId" clId="{E05BB4E9-077A-409F-B0F3-5C6CF2D32007}" dt="2022-10-08T08:27:04.261" v="37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042319019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№281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08 октября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246622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5683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09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08 октября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09 октября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с переходом на севрео-западный 7-12, порывы 15-20 м/с. Температура воздуха ночью 8-10°, днем 22-24° тепла.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10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09 октября по 09 ч. 10 октября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Дождь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северо-западный 5-10 м/с. Температура воздуха  ночью 3-5° тепла.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90297" y="2028558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09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10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16547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6394" y="4555479"/>
            <a:ext cx="4298660" cy="1679669"/>
            <a:chOff x="523874" y="4056097"/>
            <a:chExt cx="4298660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62358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1910" y="608512"/>
            <a:ext cx="22752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18510</TotalTime>
  <Words>658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2547</cp:revision>
  <cp:lastPrinted>2021-10-18T15:52:53Z</cp:lastPrinted>
  <dcterms:created xsi:type="dcterms:W3CDTF">2018-03-27T06:03:00Z</dcterms:created>
  <dcterms:modified xsi:type="dcterms:W3CDTF">2022-10-08T08:27:13Z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