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2B2A33CF-9601-423A-A8E2-7B21BE3FE556}"/>
    <pc:docChg chg="modSld">
      <pc:chgData name="Moldir Kabdualieva" userId="df42278df007c026" providerId="LiveId" clId="{2B2A33CF-9601-423A-A8E2-7B21BE3FE556}" dt="2022-10-08T08:23:59.371" v="33" actId="20577"/>
      <pc:docMkLst>
        <pc:docMk/>
      </pc:docMkLst>
      <pc:sldChg chg="modSp mod">
        <pc:chgData name="Moldir Kabdualieva" userId="df42278df007c026" providerId="LiveId" clId="{2B2A33CF-9601-423A-A8E2-7B21BE3FE556}" dt="2022-10-08T08:23:46.041" v="31" actId="20577"/>
        <pc:sldMkLst>
          <pc:docMk/>
          <pc:sldMk cId="0" sldId="261"/>
        </pc:sldMkLst>
        <pc:graphicFrameChg chg="modGraphic">
          <ac:chgData name="Moldir Kabdualieva" userId="df42278df007c026" providerId="LiveId" clId="{2B2A33CF-9601-423A-A8E2-7B21BE3FE556}" dt="2022-10-08T08:23:46.041" v="31" actId="20577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2B2A33CF-9601-423A-A8E2-7B21BE3FE556}" dt="2022-10-08T08:23:59.371" v="33" actId="20577"/>
        <pc:sldMkLst>
          <pc:docMk/>
          <pc:sldMk cId="334028445" sldId="265"/>
        </pc:sldMkLst>
        <pc:spChg chg="mod">
          <ac:chgData name="Moldir Kabdualieva" userId="df42278df007c026" providerId="LiveId" clId="{2B2A33CF-9601-423A-A8E2-7B21BE3FE556}" dt="2022-10-08T08:23:59.371" v="33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2587453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08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2421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08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 Без осадков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</a:t>
            </a:r>
            <a:r>
              <a:rPr lang="ru-RU" sz="1200" dirty="0">
                <a:solidFill>
                  <a:prstClr val="black"/>
                </a:solidFill>
                <a:latin typeface="Times New Roman"/>
                <a:cs typeface="Times New Roman"/>
              </a:rPr>
              <a:t>юго-западный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5-7, днем 18-20 тепла.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200" b="1">
                <a:latin typeface="Times New Roman" pitchFamily="18" charset="0"/>
                <a:cs typeface="Times New Roman" pitchFamily="18" charset="0"/>
                <a:sym typeface="+mn-ea"/>
              </a:rPr>
              <a:t>10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Ветер </a:t>
            </a:r>
            <a:r>
              <a:rPr lang="ru-RU" sz="1200" dirty="0">
                <a:latin typeface="Times New Roman"/>
                <a:cs typeface="Times New Roman"/>
              </a:rPr>
              <a:t>северо-восточный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3-5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5082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14010</TotalTime>
  <Words>618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2659</cp:revision>
  <cp:lastPrinted>2022-10-08T06:52:55Z</cp:lastPrinted>
  <dcterms:created xsi:type="dcterms:W3CDTF">2018-03-27T06:03:00Z</dcterms:created>
  <dcterms:modified xsi:type="dcterms:W3CDTF">2022-10-08T08:23:59Z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