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D5C3977-1022-4EEB-A1D6-E403F02AB40F}"/>
    <pc:docChg chg="modSld">
      <pc:chgData name="Moldir Kabdualieva" userId="df42278df007c026" providerId="LiveId" clId="{ED5C3977-1022-4EEB-A1D6-E403F02AB40F}" dt="2022-10-08T08:15:01.805" v="45" actId="20577"/>
      <pc:docMkLst>
        <pc:docMk/>
      </pc:docMkLst>
      <pc:sldChg chg="modSp mod">
        <pc:chgData name="Moldir Kabdualieva" userId="df42278df007c026" providerId="LiveId" clId="{ED5C3977-1022-4EEB-A1D6-E403F02AB40F}" dt="2022-10-08T08:14:51.220" v="43" actId="20577"/>
        <pc:sldMkLst>
          <pc:docMk/>
          <pc:sldMk cId="0" sldId="261"/>
        </pc:sldMkLst>
        <pc:graphicFrameChg chg="modGraphic">
          <ac:chgData name="Moldir Kabdualieva" userId="df42278df007c026" providerId="LiveId" clId="{ED5C3977-1022-4EEB-A1D6-E403F02AB40F}" dt="2022-10-08T08:14:51.220" v="4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D5C3977-1022-4EEB-A1D6-E403F02AB40F}" dt="2022-10-08T08:15:01.805" v="45" actId="20577"/>
        <pc:sldMkLst>
          <pc:docMk/>
          <pc:sldMk cId="334028445" sldId="265"/>
        </pc:sldMkLst>
        <pc:spChg chg="mod">
          <ac:chgData name="Moldir Kabdualieva" userId="df42278df007c026" providerId="LiveId" clId="{ED5C3977-1022-4EEB-A1D6-E403F02AB40F}" dt="2022-10-08T08:15:01.805" v="45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622585798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281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08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873894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85811"/>
            <a:ext cx="4840289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08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09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Днем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дождь. Ветер западный 9-14, утром и днем порывы 15-20 м/с. Температура воздуха ночью 4-6, днем 11-13 тепла. </a:t>
            </a: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10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09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10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Ночью небольшой дождь. Ветер западный 9-14 м/с. Температура воздуха ночью 3-5 тепла.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09 октября, ночью 10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17589</TotalTime>
  <Words>652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2816</cp:revision>
  <cp:lastPrinted>2021-11-30T05:55:24Z</cp:lastPrinted>
  <dcterms:created xsi:type="dcterms:W3CDTF">2018-03-27T06:03:00Z</dcterms:created>
  <dcterms:modified xsi:type="dcterms:W3CDTF">2022-10-08T08:15:03Z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