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9900"/>
    <a:srgbClr val="FA842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inimized" horzBarState="maximized">
    <p:restoredLeft sz="15620"/>
    <p:restoredTop sz="94660"/>
  </p:normalViewPr>
  <p:slideViewPr>
    <p:cSldViewPr showGuides="1">
      <p:cViewPr varScale="1">
        <p:scale>
          <a:sx n="116" d="100"/>
          <a:sy n="116" d="100"/>
        </p:scale>
        <p:origin x="-1944" y="-114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xmlns="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xmlns="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1200" b="1" i="1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г. Шымкент</a:t>
                      </a: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xmlns="" val="1747395367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r>
                        <a:rPr lang="ru-RU" altLang="x-none" sz="16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281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1400" b="1" i="1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г. Шымкент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08 </a:t>
                      </a:r>
                      <a:r>
                        <a:rPr lang="ru-RU" altLang="zh-CN" sz="1200" b="1" i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октября </a:t>
                      </a:r>
                      <a:r>
                        <a:rPr lang="kk-KZ" altLang="zh-CN" sz="1200" b="1" i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xmlns="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2999" y="3594160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Шымкент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 smtClean="0">
                <a:latin typeface="Times New Roman" pitchFamily="18" charset="0"/>
                <a:cs typeface="Times New Roman" pitchFamily="18" charset="0"/>
              </a:rPr>
              <a:t>31 мая 2022 года</a:t>
            </a:r>
            <a:endParaRPr lang="ru-RU" alt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5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240489208"/>
              </p:ext>
            </p:extLst>
          </p:nvPr>
        </p:nvGraphicFramePr>
        <p:xfrm>
          <a:off x="5045567" y="4035427"/>
          <a:ext cx="4663378" cy="249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30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2624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43183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96185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2683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0,01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625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  <a:endParaRPr lang="en-US" sz="10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0,01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52999" y="85093"/>
            <a:ext cx="4824413" cy="1985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80975" algn="ctr"/>
            <a:r>
              <a:rPr lang="ru-RU" altLang="ru-RU"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Шымкент</a:t>
            </a:r>
          </a:p>
          <a:p>
            <a:pPr lvl="0" indent="180975" algn="ctr"/>
            <a:r>
              <a:rPr lang="ru-RU" alt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altLang="ru-RU" sz="13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09 </a:t>
            </a:r>
            <a:r>
              <a:rPr lang="ru-RU" altLang="ru-RU" sz="13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октября</a:t>
            </a:r>
            <a:endParaRPr lang="ru-RU" altLang="ru-RU" sz="13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80975" algn="ctr"/>
            <a:r>
              <a:rPr 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</a:t>
            </a:r>
            <a:r>
              <a:rPr lang="ru-RU" sz="13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08 </a:t>
            </a:r>
            <a:r>
              <a:rPr lang="ru-RU" sz="13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октября</a:t>
            </a:r>
            <a:r>
              <a:rPr lang="ru-RU" altLang="ru-RU" sz="13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</a:t>
            </a:r>
            <a:r>
              <a:rPr 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</a:t>
            </a:r>
            <a:r>
              <a:rPr 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</a:t>
            </a:r>
            <a:r>
              <a:rPr lang="ru-RU" sz="13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09 </a:t>
            </a:r>
            <a:r>
              <a:rPr lang="ru-RU" altLang="ru-RU" sz="13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октября </a:t>
            </a:r>
            <a:r>
              <a:rPr lang="ru-RU" sz="13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</a:t>
            </a:r>
            <a:r>
              <a:rPr 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г.</a:t>
            </a:r>
            <a:r>
              <a:rPr lang="ru-RU" sz="13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indent="180975"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Переменная облачность, без осадков. Ветер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восточный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8-13 м/с. Температура воздуха ночью 8-10, </a:t>
            </a:r>
            <a:r>
              <a:rPr lang="ru-RU" sz="1200" smtClean="0">
                <a:latin typeface="Times New Roman" pitchFamily="18" charset="0"/>
                <a:cs typeface="Times New Roman" pitchFamily="18" charset="0"/>
              </a:rPr>
              <a:t>днем </a:t>
            </a:r>
            <a:r>
              <a:rPr lang="ru-RU" sz="1200" smtClean="0">
                <a:latin typeface="Times New Roman" pitchFamily="18" charset="0"/>
                <a:cs typeface="Times New Roman" pitchFamily="18" charset="0"/>
              </a:rPr>
              <a:t>20-22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тепла.</a:t>
            </a:r>
            <a:r>
              <a:rPr lang="ru-RU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                                                		</a:t>
            </a:r>
          </a:p>
          <a:p>
            <a:pPr indent="180975" algn="just"/>
            <a:r>
              <a:rPr lang="ru-RU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                                            </a:t>
            </a:r>
            <a:r>
              <a:rPr lang="ru-RU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ru-RU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октября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indent="180975"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21 ч.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09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октября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  <a:sym typeface="+mn-ea"/>
              </a:rPr>
              <a:t>2021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г. по 09 ч. </a:t>
            </a:r>
            <a:r>
              <a:rPr lang="ru-RU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10</a:t>
            </a:r>
            <a:r>
              <a:rPr lang="ru-RU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октября 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  <a:sym typeface="+mn-ea"/>
              </a:rPr>
              <a:t>2022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г.</a:t>
            </a:r>
            <a:endParaRPr lang="kk-KZ" sz="1200" b="1" dirty="0">
              <a:latin typeface="Times New Roman" pitchFamily="18" charset="0"/>
              <a:cs typeface="Times New Roman" pitchFamily="18" charset="0"/>
              <a:sym typeface="+mn-ea"/>
            </a:endParaRPr>
          </a:p>
          <a:p>
            <a:pPr indent="180975" algn="just"/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Небольшая облачность, без осадков. Ветер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восточный 8-13</a:t>
            </a: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м/с. 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Температура воздуха 7-9 </a:t>
            </a: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тепла.</a:t>
            </a:r>
            <a:endParaRPr lang="ru-RU" sz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+mn-ea"/>
            </a:endParaRPr>
          </a:p>
        </p:txBody>
      </p:sp>
      <p:sp>
        <p:nvSpPr>
          <p:cNvPr id="27" name="TextBox 13"/>
          <p:cNvSpPr txBox="1"/>
          <p:nvPr/>
        </p:nvSpPr>
        <p:spPr>
          <a:xfrm>
            <a:off x="5024438" y="2214554"/>
            <a:ext cx="4572032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kk-KZ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09 </a:t>
            </a:r>
            <a:r>
              <a:rPr lang="kk-KZ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октября</a:t>
            </a:r>
            <a:r>
              <a:rPr lang="en-US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</a:t>
            </a:r>
            <a:r>
              <a:rPr lang="kk-KZ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10</a:t>
            </a:r>
            <a:r>
              <a:rPr lang="kk-KZ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kk-KZ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октября 2022</a:t>
            </a:r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года метеорологические условия будут способствовать </a:t>
            </a:r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рассеиванию загрязняющих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пониженный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уровень  загрязнения воздуха.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024438" y="3286124"/>
            <a:ext cx="4680169" cy="461665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степени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НМУ отсутствует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128588" y="4587619"/>
            <a:ext cx="4824412" cy="160659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Шымкент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6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pPr lvl="0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 1 – пр. Абая, 23</a:t>
            </a:r>
          </a:p>
          <a:p>
            <a:pPr lvl="0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 2 – пл.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Ордабасы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marL="228600" indent="-228600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 3 – ул.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Алдиярова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б/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(АО «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Шымкентцемент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»)</a:t>
            </a:r>
          </a:p>
          <a:p>
            <a:pPr marL="228600" indent="-228600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 8 – ул.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Сайрамская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, 198 (ЗАО «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Пивзавод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»).</a:t>
            </a:r>
            <a:r>
              <a:rPr lang="kk-KZ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28600" indent="-228600"/>
            <a:r>
              <a:rPr lang="kk-KZ" alt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№5 –м/р Самал-3</a:t>
            </a:r>
          </a:p>
          <a:p>
            <a:pPr marL="228600" indent="-228600" fontAlgn="auto">
              <a:spcBef>
                <a:spcPct val="20000"/>
              </a:spcBef>
              <a:spcAft>
                <a:spcPts val="0"/>
              </a:spcAft>
              <a:tabLst>
                <a:tab pos="5257800" algn="l"/>
              </a:tabLst>
              <a:defRPr/>
            </a:pPr>
            <a:r>
              <a:rPr lang="kk-KZ" alt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№6 –м/р  Нурсат  ул.Назарбекова </a:t>
            </a:r>
            <a:r>
              <a:rPr lang="kk-KZ" altLang="ru-RU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б/н</a:t>
            </a:r>
            <a:endParaRPr lang="kk-KZ" altLang="ru-RU" sz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40135" y="86189"/>
            <a:ext cx="4837277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01429" y="4511952"/>
            <a:ext cx="4298660" cy="988277"/>
            <a:chOff x="523874" y="4033039"/>
            <a:chExt cx="4298660" cy="1083935"/>
          </a:xfrm>
        </p:grpSpPr>
        <p:sp>
          <p:nvSpPr>
            <p:cNvPr id="27" name="Прямоугольник 8"/>
            <p:cNvSpPr/>
            <p:nvPr/>
          </p:nvSpPr>
          <p:spPr>
            <a:xfrm>
              <a:off x="523874" y="4239300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</a:t>
              </a:r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11/1</a:t>
              </a:r>
              <a:endParaRPr lang="ru-RU" altLang="ru-RU" sz="10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1" y="4033039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77516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Ертаева С.Ә.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xmlns="" val="4161119798"/>
              </p:ext>
            </p:extLst>
          </p:nvPr>
        </p:nvGraphicFramePr>
        <p:xfrm>
          <a:off x="5002403" y="548152"/>
          <a:ext cx="4704359" cy="81534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0,37 </a:t>
                      </a: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≤ Р &lt;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0,46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0,46 </a:t>
                      </a: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≤ Р &lt;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0,49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0,49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58237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55414" y="2189234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xmlns="" val="2617784133"/>
              </p:ext>
            </p:extLst>
          </p:nvPr>
        </p:nvGraphicFramePr>
        <p:xfrm>
          <a:off x="5017189" y="2452579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  <a:endParaRPr lang="ru-RU" sz="9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</a:t>
                      </a:r>
                      <a:r>
                        <a:rPr lang="ru-RU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  <a:endParaRPr lang="ru-RU" sz="9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0949" y="4663033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09916621"/>
              </p:ext>
            </p:extLst>
          </p:nvPr>
        </p:nvGraphicFramePr>
        <p:xfrm>
          <a:off x="5181924" y="5401621"/>
          <a:ext cx="4035777" cy="792592"/>
        </p:xfrm>
        <a:graphic>
          <a:graphicData uri="http://schemas.openxmlformats.org/drawingml/2006/table">
            <a:tbl>
              <a:tblPr/>
              <a:tblGrid>
                <a:gridCol w="2017889"/>
                <a:gridCol w="2017888"/>
              </a:tblGrid>
              <a:tr h="33655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endParaRPr lang="kk-KZ" sz="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sz="8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Пресс-служба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</a:t>
                      </a:r>
                      <a:r>
                        <a:rPr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79-83-3</a:t>
                      </a:r>
                      <a:r>
                        <a:rPr lang="ru-RU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/>
                        </a:rPr>
                        <a:t>info@meteo.kz</a:t>
                      </a:r>
                      <a:endParaRPr lang="en-US" altLang="x-none" sz="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 международного сотрудничества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</a:t>
                      </a:r>
                      <a:r>
                        <a:rPr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79-83-</a:t>
                      </a:r>
                      <a:r>
                        <a:rPr lang="ru-RU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79-83-</a:t>
                      </a:r>
                      <a:r>
                        <a:rPr lang="ru-RU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/>
                        </a:rPr>
                        <a:t>rse.kazhydromet@gmail.com</a:t>
                      </a:r>
                      <a:endParaRPr lang="en-US" altLang="x-none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" name="TextBox 19"/>
          <p:cNvSpPr txBox="1">
            <a:spLocks noChangeArrowheads="1"/>
          </p:cNvSpPr>
          <p:nvPr/>
        </p:nvSpPr>
        <p:spPr bwMode="auto">
          <a:xfrm>
            <a:off x="156557" y="699233"/>
            <a:ext cx="4810125" cy="193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сократить время пребывания на открытом воздухе, особенно вблизи автотрасс или других источников загрязнения. Детям и беременным женщинам следует отказаться от длительных прогулок;</a:t>
            </a:r>
          </a:p>
          <a:p>
            <a:pPr algn="just">
              <a:spcBef>
                <a:spcPct val="0"/>
              </a:spcBef>
              <a:buFontTx/>
              <a:buNone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людям, страдающим хроническими заболеваниями легких, сердечно-сосудистыми, аллергическими заболеваниями, при нахождении на открытом воздухе, необходимо иметь при себе необходимые лекарственные препараты;</a:t>
            </a:r>
          </a:p>
          <a:p>
            <a:pPr algn="just">
              <a:spcBef>
                <a:spcPct val="0"/>
              </a:spcBef>
              <a:buFontTx/>
              <a:buNone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ограничить физическую нагрузку на открытом воздухе. Занятие физкультурой и спортом проводить в закрытых спортивных комплексах.</a:t>
            </a:r>
          </a:p>
        </p:txBody>
      </p:sp>
    </p:spTree>
    <p:extLst>
      <p:ext uri="{BB962C8B-B14F-4D97-AF65-F5344CB8AC3E}">
        <p14:creationId xmlns:p14="http://schemas.microsoft.com/office/powerpoint/2010/main" xmlns="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12905</TotalTime>
  <Words>640</Words>
  <Application>Microsoft Office PowerPoint</Application>
  <PresentationFormat>Лист A4 (210x297 мм)</PresentationFormat>
  <Paragraphs>111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Казгидромет</cp:lastModifiedBy>
  <cp:revision>2394</cp:revision>
  <cp:lastPrinted>2021-07-01T03:56:27Z</cp:lastPrinted>
  <dcterms:created xsi:type="dcterms:W3CDTF">2018-03-27T06:03:00Z</dcterms:created>
  <dcterms:modified xsi:type="dcterms:W3CDTF">2022-10-08T06:53:08Z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