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6E86C5B-F58D-4A7C-95FF-6B6EA2BFDAC8}"/>
    <pc:docChg chg="modSld">
      <pc:chgData name="Moldir Kabdualieva" userId="df42278df007c026" providerId="LiveId" clId="{46E86C5B-F58D-4A7C-95FF-6B6EA2BFDAC8}" dt="2022-10-08T08:06:37.243" v="47" actId="20577"/>
      <pc:docMkLst>
        <pc:docMk/>
      </pc:docMkLst>
      <pc:sldChg chg="modSp mod">
        <pc:chgData name="Moldir Kabdualieva" userId="df42278df007c026" providerId="LiveId" clId="{46E86C5B-F58D-4A7C-95FF-6B6EA2BFDAC8}" dt="2022-10-08T08:06:16.085" v="45" actId="20577"/>
        <pc:sldMkLst>
          <pc:docMk/>
          <pc:sldMk cId="0" sldId="261"/>
        </pc:sldMkLst>
        <pc:graphicFrameChg chg="modGraphic">
          <ac:chgData name="Moldir Kabdualieva" userId="df42278df007c026" providerId="LiveId" clId="{46E86C5B-F58D-4A7C-95FF-6B6EA2BFDAC8}" dt="2022-10-08T08:06:16.085" v="4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46E86C5B-F58D-4A7C-95FF-6B6EA2BFDAC8}" dt="2022-10-08T08:06:37.243" v="47" actId="20577"/>
        <pc:sldMkLst>
          <pc:docMk/>
          <pc:sldMk cId="334028445" sldId="265"/>
        </pc:sldMkLst>
        <pc:spChg chg="mod">
          <ac:chgData name="Moldir Kabdualieva" userId="df42278df007c026" providerId="LiveId" clId="{46E86C5B-F58D-4A7C-95FF-6B6EA2BFDAC8}" dt="2022-10-08T08:06:37.243" v="47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0291730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08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09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западный, северо-западный 9-14 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4-6,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днем 9-11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09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10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западный 9-14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0-2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2999" y="2564904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09 октября, ночью 10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499593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5120" y="346570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14684</TotalTime>
  <Words>674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2413</cp:revision>
  <cp:lastPrinted>2021-07-01T03:56:27Z</cp:lastPrinted>
  <dcterms:created xsi:type="dcterms:W3CDTF">2018-03-27T06:03:00Z</dcterms:created>
  <dcterms:modified xsi:type="dcterms:W3CDTF">2022-10-08T08:06:38Z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