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A39978-09E1-4258-A6B8-910997221EE3}" v="1" dt="2022-10-08T07:38:35.3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4A39978-09E1-4258-A6B8-910997221EE3}"/>
    <pc:docChg chg="modSld">
      <pc:chgData name="Moldir Kabdualieva" userId="df42278df007c026" providerId="LiveId" clId="{E4A39978-09E1-4258-A6B8-910997221EE3}" dt="2022-10-08T07:40:05.396" v="8"/>
      <pc:docMkLst>
        <pc:docMk/>
      </pc:docMkLst>
      <pc:sldChg chg="modSp mod">
        <pc:chgData name="Moldir Kabdualieva" userId="df42278df007c026" providerId="LiveId" clId="{E4A39978-09E1-4258-A6B8-910997221EE3}" dt="2022-10-08T07:39:19.473" v="7" actId="20577"/>
        <pc:sldMkLst>
          <pc:docMk/>
          <pc:sldMk cId="0" sldId="261"/>
        </pc:sldMkLst>
        <pc:spChg chg="mod">
          <ac:chgData name="Moldir Kabdualieva" userId="df42278df007c026" providerId="LiveId" clId="{E4A39978-09E1-4258-A6B8-910997221EE3}" dt="2022-10-08T07:38:44.937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E4A39978-09E1-4258-A6B8-910997221EE3}" dt="2022-10-08T07:39:19.473" v="7" actId="20577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E4A39978-09E1-4258-A6B8-910997221EE3}" dt="2022-10-08T07:40:05.396" v="8"/>
        <pc:sldMkLst>
          <pc:docMk/>
          <pc:sldMk cId="334028445" sldId="265"/>
        </pc:sldMkLst>
        <pc:spChg chg="mod">
          <ac:chgData name="Moldir Kabdualieva" userId="df42278df007c026" providerId="LiveId" clId="{E4A39978-09E1-4258-A6B8-910997221EE3}" dt="2022-10-08T07:40:05.396" v="8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0598289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116512" y="2270261"/>
            <a:ext cx="4588778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09, ночью 10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80978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09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Ясно, без осадков. Ветер восточный, юго-восточный 9-14, днем порывы 15-18 м/с. Температура воздуха ночью 11-13, днем 23-25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09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10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9-14 м/с.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13-15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15372</TotalTime>
  <Words>633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2396</cp:revision>
  <cp:lastPrinted>2021-10-15T03:50:29Z</cp:lastPrinted>
  <dcterms:created xsi:type="dcterms:W3CDTF">2018-03-27T06:03:00Z</dcterms:created>
  <dcterms:modified xsi:type="dcterms:W3CDTF">2022-10-08T07:40:07Z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