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BE2B7D-68D7-482C-9EA2-668FD8A93734}" v="1" dt="2022-10-08T08:27:18.519"/>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06BE2B7D-68D7-482C-9EA2-668FD8A93734}"/>
    <pc:docChg chg="modSld">
      <pc:chgData name="Moldir Kabdualieva" userId="df42278df007c026" providerId="LiveId" clId="{06BE2B7D-68D7-482C-9EA2-668FD8A93734}" dt="2022-10-08T08:27:18.519" v="0"/>
      <pc:docMkLst>
        <pc:docMk/>
      </pc:docMkLst>
      <pc:sldChg chg="modSp">
        <pc:chgData name="Moldir Kabdualieva" userId="df42278df007c026" providerId="LiveId" clId="{06BE2B7D-68D7-482C-9EA2-668FD8A93734}" dt="2022-10-08T08:27:18.519" v="0"/>
        <pc:sldMkLst>
          <pc:docMk/>
          <pc:sldMk cId="0" sldId="261"/>
        </pc:sldMkLst>
        <pc:graphicFrameChg chg="mod">
          <ac:chgData name="Moldir Kabdualieva" userId="df42278df007c026" providerId="LiveId" clId="{06BE2B7D-68D7-482C-9EA2-668FD8A93734}" dt="2022-10-08T08:27:18.519" v="0"/>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127819406"/>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№281</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08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08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822192038"/>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4619">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5683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09 </a:t>
            </a:r>
            <a:r>
              <a:rPr lang="ru-RU" altLang="ru-RU" sz="1200" b="1" dirty="0" err="1">
                <a:latin typeface="Times New Roman" panose="02020603050405020304" pitchFamily="18" charset="0"/>
                <a:cs typeface="Times New Roman" panose="02020603050405020304" pitchFamily="18" charset="0"/>
              </a:rPr>
              <a:t>қазанға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08 </a:t>
            </a:r>
            <a:r>
              <a:rPr lang="ru-RU" altLang="ru-RU" sz="1200" b="1" dirty="0" err="1">
                <a:solidFill>
                  <a:prstClr val="black"/>
                </a:solidFill>
                <a:latin typeface="Times New Roman" panose="02020603050405020304" pitchFamily="18" charset="0"/>
                <a:cs typeface="Times New Roman" panose="02020603050405020304" pitchFamily="18" charset="0"/>
              </a:rPr>
              <a:t>қазанны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09 </a:t>
            </a:r>
            <a:r>
              <a:rPr lang="ru-RU" altLang="ru-RU" sz="1200" b="1" dirty="0" err="1">
                <a:solidFill>
                  <a:prstClr val="black"/>
                </a:solidFill>
                <a:latin typeface="Times New Roman" panose="02020603050405020304" pitchFamily="18" charset="0"/>
                <a:cs typeface="Times New Roman" panose="02020603050405020304" pitchFamily="18" charset="0"/>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Жауын-шашынсыз. </a:t>
            </a:r>
            <a:r>
              <a:rPr lang="kk-KZ" sz="1200" dirty="0">
                <a:latin typeface="Times New Roman" panose="02020603050405020304" pitchFamily="18" charset="0"/>
                <a:cs typeface="Times New Roman" panose="02020603050405020304" pitchFamily="18" charset="0"/>
              </a:rPr>
              <a:t>Оңтүстік-шығыстан соғатын жел солтүстік-батысқа ауысады 7-12, екпіні 15-20 м/с. </a:t>
            </a:r>
            <a:r>
              <a:rPr lang="kk-KZ" sz="1200" dirty="0">
                <a:solidFill>
                  <a:prstClr val="black"/>
                </a:solidFill>
                <a:latin typeface="Times New Roman" pitchFamily="18" charset="0"/>
                <a:cs typeface="Times New Roman" pitchFamily="18" charset="0"/>
              </a:rPr>
              <a:t>Ауа температурасы түнде 8-10°, күндіз 22-24°</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10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09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10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Жаңбыр. Жел с</a:t>
            </a:r>
            <a:r>
              <a:rPr lang="kk-KZ" sz="1200" dirty="0">
                <a:latin typeface="Times New Roman" panose="02020603050405020304" pitchFamily="18" charset="0"/>
                <a:cs typeface="Times New Roman" panose="02020603050405020304" pitchFamily="18" charset="0"/>
              </a:rPr>
              <a:t>олтүстік-батыс</a:t>
            </a:r>
            <a:r>
              <a:rPr lang="kk-KZ" sz="1200" dirty="0">
                <a:solidFill>
                  <a:prstClr val="black"/>
                </a:solidFill>
                <a:latin typeface="Times New Roman" pitchFamily="18" charset="0"/>
                <a:cs typeface="Times New Roman" pitchFamily="18" charset="0"/>
              </a:rPr>
              <a:t>тан 5-10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3-5° </a:t>
            </a:r>
            <a:r>
              <a:rPr lang="ru-RU" sz="1200" dirty="0" err="1">
                <a:solidFill>
                  <a:prstClr val="black"/>
                </a:solidFill>
                <a:latin typeface="Times New Roman" pitchFamily="18" charset="0"/>
                <a:cs typeface="Times New Roman" pitchFamily="18" charset="0"/>
              </a:rPr>
              <a:t>жылы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1" name="TextBox 13"/>
          <p:cNvSpPr txBox="1"/>
          <p:nvPr/>
        </p:nvSpPr>
        <p:spPr>
          <a:xfrm>
            <a:off x="5058832" y="2184264"/>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09 </a:t>
            </a:r>
            <a:r>
              <a:rPr lang="ru-RU" sz="1200" dirty="0" err="1">
                <a:solidFill>
                  <a:prstClr val="black"/>
                </a:solidFill>
                <a:latin typeface="Times New Roman" panose="02020603050405020304" pitchFamily="18" charset="0"/>
                <a:cs typeface="Times New Roman" panose="02020603050405020304" pitchFamily="18" charset="0"/>
              </a:rPr>
              <a:t>қазаннан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10 </a:t>
            </a:r>
            <a:r>
              <a:rPr lang="ru-RU" sz="1200" dirty="0" err="1">
                <a:solidFill>
                  <a:prstClr val="black"/>
                </a:solidFill>
                <a:latin typeface="Times New Roman" panose="02020603050405020304" pitchFamily="18" charset="0"/>
                <a:cs typeface="Times New Roman" panose="02020603050405020304" pitchFamily="18" charset="0"/>
              </a:rPr>
              <a:t>қазанға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52478" y="32696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30</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126</a:t>
            </a:r>
          </a:p>
          <a:p>
            <a:pPr algn="just"/>
            <a:r>
              <a:rPr lang="ru-RU" altLang="ru-RU" sz="1200" dirty="0">
                <a:solidFill>
                  <a:srgbClr val="000000"/>
                </a:solidFill>
                <a:latin typeface="Times New Roman" panose="02020603050405020304" pitchFamily="18" charset="0"/>
                <a:cs typeface="Times New Roman" panose="02020603050405020304" pitchFamily="18" charset="0"/>
              </a:rPr>
              <a:t>№ 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12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348979"/>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772416"/>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18199</TotalTime>
  <Words>617</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2578</cp:revision>
  <cp:lastPrinted>2021-07-01T03:56:27Z</cp:lastPrinted>
  <dcterms:created xsi:type="dcterms:W3CDTF">2018-03-27T06:03:00Z</dcterms:created>
  <dcterms:modified xsi:type="dcterms:W3CDTF">2022-10-08T08:27:22Z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