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AF1378F-1E7E-481E-A9C3-6F2ADB678DD0}"/>
    <pc:docChg chg="modSld">
      <pc:chgData name="Moldir Kabdualieva" userId="df42278df007c026" providerId="LiveId" clId="{1AF1378F-1E7E-481E-A9C3-6F2ADB678DD0}" dt="2022-10-08T08:13:22.117" v="33" actId="20577"/>
      <pc:docMkLst>
        <pc:docMk/>
      </pc:docMkLst>
      <pc:sldChg chg="modSp mod">
        <pc:chgData name="Moldir Kabdualieva" userId="df42278df007c026" providerId="LiveId" clId="{1AF1378F-1E7E-481E-A9C3-6F2ADB678DD0}" dt="2022-10-08T08:13:22.117" v="33" actId="20577"/>
        <pc:sldMkLst>
          <pc:docMk/>
          <pc:sldMk cId="0" sldId="261"/>
        </pc:sldMkLst>
        <pc:graphicFrameChg chg="modGraphic">
          <ac:chgData name="Moldir Kabdualieva" userId="df42278df007c026" providerId="LiveId" clId="{1AF1378F-1E7E-481E-A9C3-6F2ADB678DD0}" dt="2022-10-08T08:13:22.117" v="3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102501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09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Небольшая облачность, без осадков. Ветер северный 7-12 м/с. Температура воздуха ночью 4-6, днем 18-20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09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10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Небольшая облачность, без осадков. Ветер северный 9-14 м/с. Температура воздуха ночью 3-5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инженер Бақытжан Н.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08.10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11:50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13651</TotalTime>
  <Words>646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2392</cp:revision>
  <cp:lastPrinted>2021-07-01T03:56:27Z</cp:lastPrinted>
  <dcterms:created xsi:type="dcterms:W3CDTF">2018-03-27T06:03:00Z</dcterms:created>
  <dcterms:modified xsi:type="dcterms:W3CDTF">2022-10-08T08:13:24Z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