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0613A2-EB50-44C1-9CD6-9D61EADDD0FF}" v="1" dt="2022-10-08T08:19:42.34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70613A2-EB50-44C1-9CD6-9D61EADDD0FF}"/>
    <pc:docChg chg="modSld">
      <pc:chgData name="Moldir Kabdualieva" userId="df42278df007c026" providerId="LiveId" clId="{370613A2-EB50-44C1-9CD6-9D61EADDD0FF}" dt="2022-10-08T08:19:42.340" v="2"/>
      <pc:docMkLst>
        <pc:docMk/>
      </pc:docMkLst>
      <pc:sldChg chg="modSp">
        <pc:chgData name="Moldir Kabdualieva" userId="df42278df007c026" providerId="LiveId" clId="{370613A2-EB50-44C1-9CD6-9D61EADDD0FF}" dt="2022-10-08T08:19:42.340" v="2"/>
        <pc:sldMkLst>
          <pc:docMk/>
          <pc:sldMk cId="0" sldId="261"/>
        </pc:sldMkLst>
        <pc:graphicFrameChg chg="mod">
          <ac:chgData name="Moldir Kabdualieva" userId="df42278df007c026" providerId="LiveId" clId="{370613A2-EB50-44C1-9CD6-9D61EADDD0FF}" dt="2022-10-08T08:19:42.340" v="2"/>
          <ac:graphicFrameMkLst>
            <pc:docMk/>
            <pc:sldMk cId="0" sldId="261"/>
            <ac:graphicFrameMk id="15" creationId="{94CC0974-E1E4-47F3-9A8B-49A879A3B96B}"/>
          </ac:graphicFrameMkLst>
        </pc:graphicFrameChg>
      </pc:sldChg>
      <pc:sldChg chg="modSp mod">
        <pc:chgData name="Moldir Kabdualieva" userId="df42278df007c026" providerId="LiveId" clId="{370613A2-EB50-44C1-9CD6-9D61EADDD0FF}" dt="2022-10-08T08:19:28.128" v="1" actId="20577"/>
        <pc:sldMkLst>
          <pc:docMk/>
          <pc:sldMk cId="334028445" sldId="265"/>
        </pc:sldMkLst>
        <pc:spChg chg="mod">
          <ac:chgData name="Moldir Kabdualieva" userId="df42278df007c026" providerId="LiveId" clId="{370613A2-EB50-44C1-9CD6-9D61EADDD0FF}" dt="2022-10-08T08:19:28.128"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58908935"/>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09945646"/>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1680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09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08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09</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Күндіз жаңбыр. </a:t>
            </a:r>
            <a:r>
              <a:rPr lang="kk-KZ" sz="1200" dirty="0">
                <a:latin typeface="Times New Roman" panose="02020603050405020304" pitchFamily="18" charset="0"/>
                <a:cs typeface="Times New Roman" panose="02020603050405020304" pitchFamily="18" charset="0"/>
              </a:rPr>
              <a:t>Оңтүстік-шығыстан соғатын жел солтүстік-батысқа ауысады 7-12, күндіз екпіні 15-20 м/с. </a:t>
            </a:r>
            <a:r>
              <a:rPr lang="kk-KZ" sz="1200" dirty="0">
                <a:solidFill>
                  <a:prstClr val="black"/>
                </a:solidFill>
                <a:latin typeface="Times New Roman" pitchFamily="18" charset="0"/>
                <a:cs typeface="Times New Roman" pitchFamily="18" charset="0"/>
              </a:rPr>
              <a:t>Ауа температурасы </a:t>
            </a:r>
            <a:r>
              <a:rPr lang="kk-KZ" sz="1200">
                <a:solidFill>
                  <a:prstClr val="black"/>
                </a:solidFill>
                <a:latin typeface="Times New Roman" pitchFamily="18" charset="0"/>
                <a:cs typeface="Times New Roman" pitchFamily="18" charset="0"/>
              </a:rPr>
              <a:t>түнде 5-7°, күндіз 17-19°</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10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09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10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Жел с</a:t>
            </a:r>
            <a:r>
              <a:rPr lang="kk-KZ" sz="1200" dirty="0">
                <a:latin typeface="Times New Roman" panose="02020603050405020304" pitchFamily="18" charset="0"/>
                <a:cs typeface="Times New Roman" panose="02020603050405020304" pitchFamily="18" charset="0"/>
              </a:rPr>
              <a:t>олтүстік-батыс</a:t>
            </a:r>
            <a:r>
              <a:rPr lang="kk-KZ" sz="1200" dirty="0">
                <a:solidFill>
                  <a:prstClr val="black"/>
                </a:solidFill>
                <a:latin typeface="Times New Roman" pitchFamily="18" charset="0"/>
                <a:cs typeface="Times New Roman" pitchFamily="18" charset="0"/>
              </a:rPr>
              <a:t>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2-4°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69616" y="2245620"/>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09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10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33059" y="343441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16560</TotalTime>
  <Words>578</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2444</cp:revision>
  <cp:lastPrinted>2021-07-01T03:56:27Z</cp:lastPrinted>
  <dcterms:created xsi:type="dcterms:W3CDTF">2018-03-27T06:03:00Z</dcterms:created>
  <dcterms:modified xsi:type="dcterms:W3CDTF">2022-10-08T08:19:44Z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