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620"/>
    <p:restoredTop sz="99757" autoAdjust="0"/>
  </p:normalViewPr>
  <p:slideViewPr>
    <p:cSldViewPr showGuides="1">
      <p:cViewPr varScale="1">
        <p:scale>
          <a:sx n="69" d="100"/>
          <a:sy n="69" d="100"/>
        </p:scale>
        <p:origin x="77" y="31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6596B5ED-384E-4540-861B-C09BDD1E9950}"/>
    <pc:docChg chg="modSld">
      <pc:chgData name="Moldir Kabdualieva" userId="df42278df007c026" providerId="LiveId" clId="{6596B5ED-384E-4540-861B-C09BDD1E9950}" dt="2022-10-08T08:04:36.055" v="35" actId="20577"/>
      <pc:docMkLst>
        <pc:docMk/>
      </pc:docMkLst>
      <pc:sldChg chg="modSp mod">
        <pc:chgData name="Moldir Kabdualieva" userId="df42278df007c026" providerId="LiveId" clId="{6596B5ED-384E-4540-861B-C09BDD1E9950}" dt="2022-10-08T08:04:22.815" v="33" actId="20577"/>
        <pc:sldMkLst>
          <pc:docMk/>
          <pc:sldMk cId="0" sldId="261"/>
        </pc:sldMkLst>
        <pc:graphicFrameChg chg="modGraphic">
          <ac:chgData name="Moldir Kabdualieva" userId="df42278df007c026" providerId="LiveId" clId="{6596B5ED-384E-4540-861B-C09BDD1E9950}" dt="2022-10-08T08:04:22.815" v="33" actId="20577"/>
          <ac:graphicFrameMkLst>
            <pc:docMk/>
            <pc:sldMk cId="0" sldId="261"/>
            <ac:graphicFrameMk id="20" creationId="{94CC0974-E1E4-47F3-9A8B-49A879A3B96B}"/>
          </ac:graphicFrameMkLst>
        </pc:graphicFrameChg>
      </pc:sldChg>
      <pc:sldChg chg="modSp mod">
        <pc:chgData name="Moldir Kabdualieva" userId="df42278df007c026" providerId="LiveId" clId="{6596B5ED-384E-4540-861B-C09BDD1E9950}" dt="2022-10-08T08:04:36.055" v="35" actId="20577"/>
        <pc:sldMkLst>
          <pc:docMk/>
          <pc:sldMk cId="334028445" sldId="265"/>
        </pc:sldMkLst>
        <pc:spChg chg="mod">
          <ac:chgData name="Moldir Kabdualieva" userId="df42278df007c026" providerId="LiveId" clId="{6596B5ED-384E-4540-861B-C09BDD1E9950}" dt="2022-10-08T08:04:36.055" v="35" actId="20577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ukpp@meteo.kz" TargetMode="External"/><Relationship Id="rId2" Type="http://schemas.openxmlformats.org/officeDocument/2006/relationships/hyperlink" Target="mailto:info@meteo.kz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Жезказган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267616350"/>
              </p:ext>
            </p:extLst>
          </p:nvPr>
        </p:nvGraphicFramePr>
        <p:xfrm>
          <a:off x="307975" y="2543160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20225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№281</a:t>
                      </a: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Жезказган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08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37125" y="115888"/>
            <a:ext cx="4822273" cy="16158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1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endParaRPr lang="ru-RU" altLang="ru-RU" sz="11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09 октября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08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09 октября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Малооблачно,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западный 7-12 м/с. Температура воздуха ночью 2-4, днем 14-16 тепла.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10 октября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09</a:t>
            </a:r>
            <a:r>
              <a:rPr lang="kk-KZ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10 октября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Небольшая облачность, без осадков. Ветер западный 7-12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</a:t>
            </a:r>
            <a:r>
              <a:rPr lang="ru-RU" sz="1100">
                <a:latin typeface="Times New Roman" pitchFamily="18" charset="0"/>
                <a:cs typeface="Times New Roman" pitchFamily="18" charset="0"/>
              </a:rPr>
              <a:t>ночью 0-2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тепла.</a:t>
            </a: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45062" y="2267737"/>
            <a:ext cx="4814335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09 октября, ночью 10 октября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4866" y="3717032"/>
            <a:ext cx="4808537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8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itchFamily="18" charset="0"/>
                <a:cs typeface="Times New Roman" pitchFamily="18" charset="0"/>
              </a:rPr>
              <a:t>октября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sp>
        <p:nvSpPr>
          <p:cNvPr id="15" name="TextBox 13"/>
          <p:cNvSpPr txBox="1"/>
          <p:nvPr/>
        </p:nvSpPr>
        <p:spPr>
          <a:xfrm>
            <a:off x="5001496" y="3290500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  <p:graphicFrame>
        <p:nvGraphicFramePr>
          <p:cNvPr id="20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6420551"/>
              </p:ext>
            </p:extLst>
          </p:nvPr>
        </p:nvGraphicFramePr>
        <p:xfrm>
          <a:off x="5043602" y="4178697"/>
          <a:ext cx="4691064" cy="22286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04056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112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11285396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pPr algn="l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282217" y="4581128"/>
            <a:ext cx="4661089" cy="135421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— ул. М. 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Жалиля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 В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— 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Сарыарка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 «Г» , район трикотажной фабрики 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— 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Желтоксан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481 (площадь металлургов)</a:t>
            </a:r>
          </a:p>
          <a:p>
            <a:pPr algn="just"/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1558"/>
            <a:ext cx="4840288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187422" y="4475821"/>
            <a:ext cx="4322234" cy="1712097"/>
            <a:chOff x="503478" y="4020530"/>
            <a:chExt cx="4322234" cy="1877815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03478" y="4280160"/>
              <a:ext cx="2153154" cy="104645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  <a:p>
              <a:pPr algn="ctr"/>
              <a:endParaRPr lang="ru-RU" altLang="ru-RU" sz="10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4699" y="4020530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9002" y="1312426"/>
            <a:ext cx="4808538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729283765"/>
              </p:ext>
            </p:extLst>
          </p:nvPr>
        </p:nvGraphicFramePr>
        <p:xfrm>
          <a:off x="5017538" y="494230"/>
          <a:ext cx="4651469" cy="794933"/>
        </p:xfrm>
        <a:graphic>
          <a:graphicData uri="http://schemas.openxmlformats.org/drawingml/2006/table">
            <a:tbl>
              <a:tblPr/>
              <a:tblGrid>
                <a:gridCol w="94357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0789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491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098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0,34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737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0,34 ≤ Р &lt; 0,48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18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0,48 ≤ Р &lt; 0,6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888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1971" y="2107894"/>
            <a:ext cx="4808538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030163310"/>
              </p:ext>
            </p:extLst>
          </p:nvPr>
        </p:nvGraphicFramePr>
        <p:xfrm>
          <a:off x="5017538" y="2373944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1912" y="4594036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14335</TotalTime>
  <Words>624</Words>
  <Application>Microsoft Office PowerPoint</Application>
  <PresentationFormat>Лист A4 (210x297 мм)</PresentationFormat>
  <Paragraphs>104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2404</cp:revision>
  <cp:lastPrinted>2021-07-01T03:56:27Z</cp:lastPrinted>
  <dcterms:created xsi:type="dcterms:W3CDTF">2018-03-27T06:03:00Z</dcterms:created>
  <dcterms:modified xsi:type="dcterms:W3CDTF">2022-10-08T08:04:38Z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