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841691-1692-40B8-8991-876EBD42B80A}" v="1" dt="2022-10-08T08:24:19.71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1841691-1692-40B8-8991-876EBD42B80A}"/>
    <pc:docChg chg="modSld">
      <pc:chgData name="Moldir Kabdualieva" userId="df42278df007c026" providerId="LiveId" clId="{E1841691-1692-40B8-8991-876EBD42B80A}" dt="2022-10-08T08:24:19.718" v="2"/>
      <pc:docMkLst>
        <pc:docMk/>
      </pc:docMkLst>
      <pc:sldChg chg="modSp">
        <pc:chgData name="Moldir Kabdualieva" userId="df42278df007c026" providerId="LiveId" clId="{E1841691-1692-40B8-8991-876EBD42B80A}" dt="2022-10-08T08:24:19.718" v="2"/>
        <pc:sldMkLst>
          <pc:docMk/>
          <pc:sldMk cId="0" sldId="261"/>
        </pc:sldMkLst>
        <pc:graphicFrameChg chg="mod">
          <ac:chgData name="Moldir Kabdualieva" userId="df42278df007c026" providerId="LiveId" clId="{E1841691-1692-40B8-8991-876EBD42B80A}" dt="2022-10-08T08:24:19.718" v="2"/>
          <ac:graphicFrameMkLst>
            <pc:docMk/>
            <pc:sldMk cId="0" sldId="261"/>
            <ac:graphicFrameMk id="16" creationId="{94CC0974-E1E4-47F3-9A8B-49A879A3B96B}"/>
          </ac:graphicFrameMkLst>
        </pc:graphicFrameChg>
      </pc:sldChg>
      <pc:sldChg chg="modSp mod">
        <pc:chgData name="Moldir Kabdualieva" userId="df42278df007c026" providerId="LiveId" clId="{E1841691-1692-40B8-8991-876EBD42B80A}" dt="2022-10-08T08:24:07.525" v="1" actId="20577"/>
        <pc:sldMkLst>
          <pc:docMk/>
          <pc:sldMk cId="334028445" sldId="265"/>
        </pc:sldMkLst>
        <pc:spChg chg="mod">
          <ac:chgData name="Moldir Kabdualieva" userId="df42278df007c026" providerId="LiveId" clId="{E1841691-1692-40B8-8991-876EBD42B80A}" dt="2022-10-08T08:24:07.525"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42341917"/>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281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a:t>
                      </a:r>
                      <a:r>
                        <a:rPr lang="kk-KZ" altLang="zh-CN" sz="1200" b="1" i="1"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1"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1"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a:latin typeface="Times New Roman" panose="02020603050405020304" pitchFamily="18" charset="0"/>
                <a:cs typeface="Times New Roman" panose="02020603050405020304" pitchFamily="18" charset="0"/>
              </a:rPr>
              <a:t>08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308324"/>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09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08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09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gn="just"/>
            <a:r>
              <a:rPr lang="kk-KZ" sz="1200" dirty="0">
                <a:solidFill>
                  <a:prstClr val="black"/>
                </a:solidFill>
                <a:latin typeface="Times New Roman" pitchFamily="18" charset="0"/>
                <a:ea typeface="Calibri"/>
                <a:cs typeface="Times New Roman" pitchFamily="18" charset="0"/>
              </a:rPr>
              <a:t>          Жауын-шашынсыз</a:t>
            </a:r>
            <a:r>
              <a:rPr lang="kk-KZ" sz="1200" dirty="0">
                <a:solidFill>
                  <a:prstClr val="black"/>
                </a:solidFill>
                <a:latin typeface="Times New Roman" pitchFamily="18" charset="0"/>
                <a:cs typeface="Times New Roman" pitchFamily="18" charset="0"/>
              </a:rPr>
              <a:t>. Оңтүстік-батыстан</a:t>
            </a:r>
            <a:r>
              <a:rPr lang="kk-KZ" sz="1200" dirty="0">
                <a:latin typeface="Times New Roman" pitchFamily="18" charset="0"/>
                <a:cs typeface="Times New Roman" pitchFamily="18" charset="0"/>
              </a:rPr>
              <a:t>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5-7, күндіз 18-20 градус жылы болады.</a:t>
            </a: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09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a:ea typeface="Calibri"/>
              </a:rPr>
              <a:t>     </a:t>
            </a:r>
            <a:r>
              <a:rPr lang="kk-KZ" sz="1200" dirty="0">
                <a:solidFill>
                  <a:prstClr val="black"/>
                </a:solidFill>
                <a:latin typeface="Times New Roman" pitchFamily="18" charset="0"/>
                <a:ea typeface="Calibri"/>
                <a:cs typeface="Times New Roman" pitchFamily="18" charset="0"/>
              </a:rPr>
              <a:t>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a:t>
            </a:r>
            <a:r>
              <a:rPr lang="kk-KZ" sz="1200">
                <a:latin typeface="Times New Roman" pitchFamily="18" charset="0"/>
                <a:cs typeface="Times New Roman" pitchFamily="18" charset="0"/>
              </a:rPr>
              <a:t>түнде 3-5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09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09</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66113556"/>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8483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14020</TotalTime>
  <Words>595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2664</cp:revision>
  <cp:lastPrinted>2022-10-08T06:54:40Z</cp:lastPrinted>
  <dcterms:created xsi:type="dcterms:W3CDTF">2018-03-27T06:03:00Z</dcterms:created>
  <dcterms:modified xsi:type="dcterms:W3CDTF">2022-10-08T08:24:24Z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