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6CE91DA-FD2F-4A82-B781-042762F373CC}"/>
    <pc:docChg chg="modSld">
      <pc:chgData name="Moldir Kabdualieva" userId="df42278df007c026" providerId="LiveId" clId="{66CE91DA-FD2F-4A82-B781-042762F373CC}" dt="2022-10-08T08:19:19.801" v="37" actId="20577"/>
      <pc:docMkLst>
        <pc:docMk/>
      </pc:docMkLst>
      <pc:sldChg chg="modSp mod">
        <pc:chgData name="Moldir Kabdualieva" userId="df42278df007c026" providerId="LiveId" clId="{66CE91DA-FD2F-4A82-B781-042762F373CC}" dt="2022-10-08T08:19:07.866" v="35" actId="20577"/>
        <pc:sldMkLst>
          <pc:docMk/>
          <pc:sldMk cId="0" sldId="261"/>
        </pc:sldMkLst>
        <pc:graphicFrameChg chg="modGraphic">
          <ac:chgData name="Moldir Kabdualieva" userId="df42278df007c026" providerId="LiveId" clId="{66CE91DA-FD2F-4A82-B781-042762F373CC}" dt="2022-10-08T08:19:07.866" v="3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66CE91DA-FD2F-4A82-B781-042762F373CC}" dt="2022-10-08T08:19:19.801" v="37" actId="20577"/>
        <pc:sldMkLst>
          <pc:docMk/>
          <pc:sldMk cId="334028445" sldId="265"/>
        </pc:sldMkLst>
        <pc:spChg chg="mod">
          <ac:chgData name="Moldir Kabdualieva" userId="df42278df007c026" providerId="LiveId" clId="{66CE91DA-FD2F-4A82-B781-042762F373CC}" dt="2022-10-08T08:19:19.801" v="37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873626134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№281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08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176449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07 октябр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08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Днем дождь.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с переходом на севрео-западный 7-12, днем порывы 15-20 м/с. Температура воздуха ночью 5-7°, днем 17-19°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08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09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Дождь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5-10 м/с.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 ночью 2-4° тепла.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988850" y="2426983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10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76287" y="357796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en-US" altLang="x-none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x-none" sz="8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16570</TotalTime>
  <Words>606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2407</cp:revision>
  <cp:lastPrinted>2021-10-14T11:15:53Z</cp:lastPrinted>
  <dcterms:created xsi:type="dcterms:W3CDTF">2018-03-27T06:03:00Z</dcterms:created>
  <dcterms:modified xsi:type="dcterms:W3CDTF">2022-10-08T08:19:22Z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