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86BA597B-8EBA-4F7B-BEDB-12BC919EAF5A}"/>
    <pc:docChg chg="modSld">
      <pc:chgData name="Moldir Kabdualieva" userId="df42278df007c026" providerId="LiveId" clId="{86BA597B-8EBA-4F7B-BEDB-12BC919EAF5A}" dt="2022-10-08T08:28:38.847" v="39" actId="20577"/>
      <pc:docMkLst>
        <pc:docMk/>
      </pc:docMkLst>
      <pc:sldChg chg="modSp mod">
        <pc:chgData name="Moldir Kabdualieva" userId="df42278df007c026" providerId="LiveId" clId="{86BA597B-8EBA-4F7B-BEDB-12BC919EAF5A}" dt="2022-10-08T08:28:38.847" v="39" actId="20577"/>
        <pc:sldMkLst>
          <pc:docMk/>
          <pc:sldMk cId="0" sldId="261"/>
        </pc:sldMkLst>
        <pc:spChg chg="mod">
          <ac:chgData name="Moldir Kabdualieva" userId="df42278df007c026" providerId="LiveId" clId="{86BA597B-8EBA-4F7B-BEDB-12BC919EAF5A}" dt="2022-10-08T08:27:38.385" v="3" actId="20577"/>
          <ac:spMkLst>
            <pc:docMk/>
            <pc:sldMk cId="0" sldId="261"/>
            <ac:spMk id="14" creationId="{00000000-0000-0000-0000-000000000000}"/>
          </ac:spMkLst>
        </pc:spChg>
        <pc:graphicFrameChg chg="modGraphic">
          <ac:chgData name="Moldir Kabdualieva" userId="df42278df007c026" providerId="LiveId" clId="{86BA597B-8EBA-4F7B-BEDB-12BC919EAF5A}" dt="2022-10-08T08:28:38.847" v="39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86BA597B-8EBA-4F7B-BEDB-12BC919EAF5A}" dt="2022-10-08T08:27:59.582" v="5" actId="20577"/>
        <pc:sldMkLst>
          <pc:docMk/>
          <pc:sldMk cId="334028445" sldId="265"/>
        </pc:sldMkLst>
        <pc:spChg chg="mod">
          <ac:chgData name="Moldir Kabdualieva" userId="df42278df007c026" providerId="LiveId" clId="{86BA597B-8EBA-4F7B-BEDB-12BC919EAF5A}" dt="2022-10-08T08:27:59.582" v="5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Уральск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500880271"/>
              </p:ext>
            </p:extLst>
          </p:nvPr>
        </p:nvGraphicFramePr>
        <p:xfrm>
          <a:off x="307975" y="2573640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202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ru-RU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№281</a:t>
                      </a:r>
                      <a:endParaRPr lang="zh-CN" altLang="x-none" sz="14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Уральск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08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08907" y="2382808"/>
            <a:ext cx="4680169" cy="93871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09 октября</a:t>
            </a:r>
            <a:r>
              <a:rPr lang="en-US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10 октября</a:t>
            </a:r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рассеиванию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загрязняющих веществ в атмосфере города. </a:t>
            </a:r>
          </a:p>
          <a:p>
            <a:pPr indent="182563"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</a:t>
            </a:r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пониженный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2700" y="3957701"/>
            <a:ext cx="479848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Уральск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08 октября 2022 года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4443931"/>
              </p:ext>
            </p:extLst>
          </p:nvPr>
        </p:nvGraphicFramePr>
        <p:xfrm>
          <a:off x="5003459" y="4467426"/>
          <a:ext cx="469106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0822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1333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341204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075653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0" y="93844"/>
            <a:ext cx="482441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Уральск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09 октября 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08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20 ч. 10 октября</a:t>
            </a:r>
          </a:p>
          <a:p>
            <a:pPr lvl="0" indent="144000" algn="just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Переменная облачность, без осадков. Ночью и утром туман. Ветер северо-западный с переходом на юго-восточный 5-10 м/с. Температура воздуха ночью 4-6, днем 15-17 тепла. </a:t>
            </a:r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lvl="0" indent="144000" algn="just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10 октября</a:t>
            </a:r>
            <a:endParaRPr lang="ru-RU" alt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just"/>
            <a:r>
              <a:rPr lang="ru-RU" sz="1100" b="1" dirty="0">
                <a:latin typeface="Times New Roman" pitchFamily="18" charset="0"/>
                <a:cs typeface="Times New Roman" pitchFamily="18" charset="0"/>
              </a:rPr>
              <a:t>                                    с 20 ч. 09 октября </a:t>
            </a:r>
            <a:r>
              <a:rPr lang="ru-RU" sz="1100" b="1" dirty="0">
                <a:latin typeface="Times New Roman" pitchFamily="18" charset="0"/>
                <a:cs typeface="Times New Roman" pitchFamily="18" charset="0"/>
                <a:sym typeface="+mn-ea"/>
              </a:rPr>
              <a:t>по 08 ч. 10 октября</a:t>
            </a:r>
          </a:p>
          <a:p>
            <a:pPr lvl="0" indent="144000" algn="just">
              <a:spcAft>
                <a:spcPts val="0"/>
              </a:spcAft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Ветер юго-восточный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9-14 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м/с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Температура воздуха 4-6 тепла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</a:p>
          <a:p>
            <a:pPr lvl="0">
              <a:spcAft>
                <a:spcPts val="0"/>
              </a:spcAft>
            </a:pP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8907" y="3407827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37469" y="4587619"/>
            <a:ext cx="4661089" cy="175432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Уральск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рядом с пожарной частью № 1 (ул. Гагарина, район дома № 25)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рядом с парком им. Кирова (ул.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Даумова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Мухита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(район рынка «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Мирлан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»)</a:t>
            </a:r>
          </a:p>
          <a:p>
            <a:pPr algn="just"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Жангир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хан, 75 В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8714" y="80075"/>
            <a:ext cx="482282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9813" y="4404762"/>
            <a:ext cx="4298660" cy="1744847"/>
            <a:chOff x="523874" y="3984610"/>
            <a:chExt cx="4298660" cy="1913735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4" y="4230643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3984610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63960" y="6093998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3685638021"/>
              </p:ext>
            </p:extLst>
          </p:nvPr>
        </p:nvGraphicFramePr>
        <p:xfrm>
          <a:off x="4997005" y="542038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0,14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76814" y="1339064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4796" y="2172777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1834771515"/>
              </p:ext>
            </p:extLst>
          </p:nvPr>
        </p:nvGraphicFramePr>
        <p:xfrm>
          <a:off x="5017189" y="245257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15744</TotalTime>
  <Words>635</Words>
  <Application>Microsoft Office PowerPoint</Application>
  <PresentationFormat>Лист A4 (210x297 мм)</PresentationFormat>
  <Paragraphs>102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2744</cp:revision>
  <cp:lastPrinted>2021-07-01T03:56:27Z</cp:lastPrinted>
  <dcterms:created xsi:type="dcterms:W3CDTF">2018-03-27T06:03:00Z</dcterms:created>
  <dcterms:modified xsi:type="dcterms:W3CDTF">2022-10-08T08:28:45Z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