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95404D-93AD-4FCC-B939-F6FE85440E00}" v="1" dt="2022-10-08T08:26:03.557"/>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7795404D-93AD-4FCC-B939-F6FE85440E00}"/>
    <pc:docChg chg="modSld">
      <pc:chgData name="Moldir Kabdualieva" userId="df42278df007c026" providerId="LiveId" clId="{7795404D-93AD-4FCC-B939-F6FE85440E00}" dt="2022-10-08T08:26:03.556" v="2"/>
      <pc:docMkLst>
        <pc:docMk/>
      </pc:docMkLst>
      <pc:sldChg chg="modSp">
        <pc:chgData name="Moldir Kabdualieva" userId="df42278df007c026" providerId="LiveId" clId="{7795404D-93AD-4FCC-B939-F6FE85440E00}" dt="2022-10-08T08:26:03.556" v="2"/>
        <pc:sldMkLst>
          <pc:docMk/>
          <pc:sldMk cId="0" sldId="261"/>
        </pc:sldMkLst>
        <pc:graphicFrameChg chg="mod">
          <ac:chgData name="Moldir Kabdualieva" userId="df42278df007c026" providerId="LiveId" clId="{7795404D-93AD-4FCC-B939-F6FE85440E00}" dt="2022-10-08T08:26:03.556" v="2"/>
          <ac:graphicFrameMkLst>
            <pc:docMk/>
            <pc:sldMk cId="0" sldId="261"/>
            <ac:graphicFrameMk id="15" creationId="{94CC0974-E1E4-47F3-9A8B-49A879A3B96B}"/>
          </ac:graphicFrameMkLst>
        </pc:graphicFrameChg>
      </pc:sldChg>
      <pc:sldChg chg="modSp mod">
        <pc:chgData name="Moldir Kabdualieva" userId="df42278df007c026" providerId="LiveId" clId="{7795404D-93AD-4FCC-B939-F6FE85440E00}" dt="2022-10-08T08:25:09.284" v="1" actId="20577"/>
        <pc:sldMkLst>
          <pc:docMk/>
          <pc:sldMk cId="334028445" sldId="265"/>
        </pc:sldMkLst>
        <pc:spChg chg="mod">
          <ac:chgData name="Moldir Kabdualieva" userId="df42278df007c026" providerId="LiveId" clId="{7795404D-93AD-4FCC-B939-F6FE85440E00}" dt="2022-10-08T08:25:09.284" v="1"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791401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№281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08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8 </a:t>
            </a:r>
            <a:r>
              <a:rPr lang="kk-KZ" altLang="ru-RU" sz="1200" b="1" dirty="0">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441976528"/>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3296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134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98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785104"/>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09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08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09</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4-6,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8-10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10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09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10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 градус </a:t>
            </a:r>
            <a:r>
              <a:rPr lang="ru-RU" sz="1100">
                <a:latin typeface="Times New Roman" pitchFamily="18" charset="0"/>
                <a:cs typeface="Times New Roman" pitchFamily="18" charset="0"/>
              </a:rPr>
              <a:t>шамасында.</a:t>
            </a:r>
            <a:endParaRPr lang="ru-RU" sz="1100" dirty="0">
              <a:latin typeface="Times New Roman" pitchFamily="18" charset="0"/>
              <a:cs typeface="Times New Roman" pitchFamily="18" charset="0"/>
            </a:endParaRPr>
          </a:p>
        </p:txBody>
      </p:sp>
      <p:sp>
        <p:nvSpPr>
          <p:cNvPr id="22" name="TextBox 13"/>
          <p:cNvSpPr txBox="1"/>
          <p:nvPr/>
        </p:nvSpPr>
        <p:spPr>
          <a:xfrm>
            <a:off x="4971874" y="351204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27953" y="2841531"/>
            <a:ext cx="4952554"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09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10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83328" y="4346541"/>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14472</TotalTime>
  <Words>614</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2457</cp:revision>
  <cp:lastPrinted>2021-07-01T03:56:27Z</cp:lastPrinted>
  <dcterms:created xsi:type="dcterms:W3CDTF">2018-03-27T06:03:00Z</dcterms:created>
  <dcterms:modified xsi:type="dcterms:W3CDTF">2022-10-08T08:26:05Z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