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5E848C-1D9F-46C0-9D6F-E14AA973FA84}" v="1" dt="2022-10-08T08:21:03.01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F5E848C-1D9F-46C0-9D6F-E14AA973FA84}"/>
    <pc:docChg chg="modSld">
      <pc:chgData name="Moldir Kabdualieva" userId="df42278df007c026" providerId="LiveId" clId="{DF5E848C-1D9F-46C0-9D6F-E14AA973FA84}" dt="2022-10-08T08:21:03.018" v="0"/>
      <pc:docMkLst>
        <pc:docMk/>
      </pc:docMkLst>
      <pc:sldChg chg="modSp">
        <pc:chgData name="Moldir Kabdualieva" userId="df42278df007c026" providerId="LiveId" clId="{DF5E848C-1D9F-46C0-9D6F-E14AA973FA84}" dt="2022-10-08T08:21:03.018" v="0"/>
        <pc:sldMkLst>
          <pc:docMk/>
          <pc:sldMk cId="0" sldId="261"/>
        </pc:sldMkLst>
        <pc:graphicFrameChg chg="mod">
          <ac:chgData name="Moldir Kabdualieva" userId="df42278df007c026" providerId="LiveId" clId="{DF5E848C-1D9F-46C0-9D6F-E14AA973FA84}" dt="2022-10-08T08:21:03.018" v="0"/>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02567162"/>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09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2719774"/>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5583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09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08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09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7-12, екпіні 15-20 м/с. </a:t>
            </a:r>
            <a:r>
              <a:rPr lang="kk-KZ" sz="1200" dirty="0">
                <a:solidFill>
                  <a:prstClr val="black"/>
                </a:solidFill>
                <a:latin typeface="Times New Roman" pitchFamily="18" charset="0"/>
                <a:cs typeface="Times New Roman" pitchFamily="18" charset="0"/>
              </a:rPr>
              <a:t>Ауа температурасы түнде 7-9°, күндіз 16-18°</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10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09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a:t>
            </a:r>
            <a:r>
              <a:rPr lang="kk-KZ" sz="1200">
                <a:solidFill>
                  <a:prstClr val="black"/>
                </a:solidFill>
                <a:latin typeface="Times New Roman" pitchFamily="18" charset="0"/>
                <a:cs typeface="Times New Roman" pitchFamily="18" charset="0"/>
              </a:rPr>
              <a:t>Жел с</a:t>
            </a:r>
            <a:r>
              <a:rPr lang="kk-KZ" sz="1200">
                <a:latin typeface="Times New Roman" panose="02020603050405020304" pitchFamily="18" charset="0"/>
                <a:cs typeface="Times New Roman" panose="02020603050405020304" pitchFamily="18" charset="0"/>
              </a:rPr>
              <a:t>олтүстік-батыс</a:t>
            </a:r>
            <a:r>
              <a:rPr lang="kk-KZ" sz="1200">
                <a:solidFill>
                  <a:prstClr val="black"/>
                </a:solidFill>
                <a:latin typeface="Times New Roman" pitchFamily="18" charset="0"/>
                <a:cs typeface="Times New Roman" pitchFamily="18" charset="0"/>
              </a:rPr>
              <a:t>тан </a:t>
            </a:r>
            <a:r>
              <a:rPr lang="kk-KZ" sz="1200" dirty="0">
                <a:solidFill>
                  <a:prstClr val="black"/>
                </a:solidFill>
                <a:latin typeface="Times New Roman" pitchFamily="18" charset="0"/>
                <a:cs typeface="Times New Roman" pitchFamily="18" charset="0"/>
              </a:rPr>
              <a:t>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11153" y="2125305"/>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09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10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11153" y="326820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16676</TotalTime>
  <Words>587</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2496</cp:revision>
  <cp:lastPrinted>2021-07-01T03:56:27Z</cp:lastPrinted>
  <dcterms:created xsi:type="dcterms:W3CDTF">2018-03-27T06:03:00Z</dcterms:created>
  <dcterms:modified xsi:type="dcterms:W3CDTF">2022-10-08T08:21:13Z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