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38A2EA-857D-400E-848C-28870FF6465B}" v="2" dt="2022-10-08T07:46:49.9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1656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338A2EA-857D-400E-848C-28870FF6465B}"/>
    <pc:docChg chg="custSel modSld">
      <pc:chgData name="Moldir Kabdualieva" userId="df42278df007c026" providerId="LiveId" clId="{E338A2EA-857D-400E-848C-28870FF6465B}" dt="2022-10-08T07:47:37.339" v="57" actId="20577"/>
      <pc:docMkLst>
        <pc:docMk/>
      </pc:docMkLst>
      <pc:sldChg chg="modSp mod">
        <pc:chgData name="Moldir Kabdualieva" userId="df42278df007c026" providerId="LiveId" clId="{E338A2EA-857D-400E-848C-28870FF6465B}" dt="2022-10-08T07:43:53.855" v="41" actId="20577"/>
        <pc:sldMkLst>
          <pc:docMk/>
          <pc:sldMk cId="0" sldId="261"/>
        </pc:sldMkLst>
        <pc:spChg chg="mod">
          <ac:chgData name="Moldir Kabdualieva" userId="df42278df007c026" providerId="LiveId" clId="{E338A2EA-857D-400E-848C-28870FF6465B}" dt="2022-10-08T07:41:25.751" v="2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E338A2EA-857D-400E-848C-28870FF6465B}" dt="2022-10-08T07:43:53.855" v="41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E338A2EA-857D-400E-848C-28870FF6465B}" dt="2022-10-08T07:47:37.339" v="57" actId="20577"/>
        <pc:sldMkLst>
          <pc:docMk/>
          <pc:sldMk cId="334028445" sldId="265"/>
        </pc:sldMkLst>
        <pc:spChg chg="add mod">
          <ac:chgData name="Moldir Kabdualieva" userId="df42278df007c026" providerId="LiveId" clId="{E338A2EA-857D-400E-848C-28870FF6465B}" dt="2022-10-08T07:47:07.026" v="51" actId="120"/>
          <ac:spMkLst>
            <pc:docMk/>
            <pc:sldMk cId="334028445" sldId="265"/>
            <ac:spMk id="3" creationId="{7291F889-BE1F-A17E-C656-9E454D6C05C3}"/>
          </ac:spMkLst>
        </pc:spChg>
        <pc:spChg chg="del">
          <ac:chgData name="Moldir Kabdualieva" userId="df42278df007c026" providerId="LiveId" clId="{E338A2EA-857D-400E-848C-28870FF6465B}" dt="2022-10-08T07:46:46.489" v="42" actId="478"/>
          <ac:spMkLst>
            <pc:docMk/>
            <pc:sldMk cId="334028445" sldId="265"/>
            <ac:spMk id="5" creationId="{00000000-0000-0000-0000-000000000000}"/>
          </ac:spMkLst>
        </pc:spChg>
        <pc:spChg chg="mod">
          <ac:chgData name="Moldir Kabdualieva" userId="df42278df007c026" providerId="LiveId" clId="{E338A2EA-857D-400E-848C-28870FF6465B}" dt="2022-10-08T07:47:37.339" v="57" actId="2057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102579108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516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09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08 октября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09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Ночью и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утром туман.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западный, северо-западный 2-7 м/с. Температура воздуха ночью 0-2, днем 15-17 тепла.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10 октября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09 октя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10 октября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осадков, туман. Ветер северо-западный, западный 3-8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1-3 тепла.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714752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 окт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146020"/>
              </p:ext>
            </p:extLst>
          </p:nvPr>
        </p:nvGraphicFramePr>
        <p:xfrm>
          <a:off x="5024438" y="4214818"/>
          <a:ext cx="4701266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02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3292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8953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1325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4953000" y="2143116"/>
            <a:ext cx="4786346" cy="1015663"/>
          </a:xfrm>
          <a:prstGeom prst="rect">
            <a:avLst/>
          </a:prstGeom>
          <a:solidFill>
            <a:srgbClr val="FA842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09 октября, ночью 10 октября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накоплению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357562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085148" y="616977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440280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Объект 2">
            <a:extLst>
              <a:ext uri="{FF2B5EF4-FFF2-40B4-BE49-F238E27FC236}">
                <a16:creationId xmlns:a16="http://schemas.microsoft.com/office/drawing/2014/main" id="{7291F889-BE1F-A17E-C656-9E454D6C05C3}"/>
              </a:ext>
            </a:extLst>
          </p:cNvPr>
          <p:cNvSpPr txBox="1">
            <a:spLocks/>
          </p:cNvSpPr>
          <p:nvPr/>
        </p:nvSpPr>
        <p:spPr>
          <a:xfrm>
            <a:off x="138268" y="804490"/>
            <a:ext cx="4635716" cy="2419804"/>
          </a:xfrm>
          <a:prstGeom prst="rect">
            <a:avLst/>
          </a:prstGeom>
          <a:noFill/>
          <a:ln w="9525">
            <a:noFill/>
          </a:ln>
        </p:spPr>
        <p:txBody>
          <a:bodyPr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13673</TotalTime>
  <Words>721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2456</cp:revision>
  <cp:lastPrinted>2021-02-03T11:37:00Z</cp:lastPrinted>
  <dcterms:created xsi:type="dcterms:W3CDTF">2018-03-27T06:03:00Z</dcterms:created>
  <dcterms:modified xsi:type="dcterms:W3CDTF">2022-10-08T07:47:40Z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