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DFB6BD-0F0E-44C0-A037-BD1506406A41}" v="1" dt="2022-10-08T08:06:50.857"/>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2EDFB6BD-0F0E-44C0-A037-BD1506406A41}"/>
    <pc:docChg chg="modSld">
      <pc:chgData name="Moldir Kabdualieva" userId="df42278df007c026" providerId="LiveId" clId="{2EDFB6BD-0F0E-44C0-A037-BD1506406A41}" dt="2022-10-08T08:07:00.438" v="2" actId="20577"/>
      <pc:docMkLst>
        <pc:docMk/>
      </pc:docMkLst>
      <pc:sldChg chg="modSp">
        <pc:chgData name="Moldir Kabdualieva" userId="df42278df007c026" providerId="LiveId" clId="{2EDFB6BD-0F0E-44C0-A037-BD1506406A41}" dt="2022-10-08T08:06:50.857" v="0"/>
        <pc:sldMkLst>
          <pc:docMk/>
          <pc:sldMk cId="0" sldId="261"/>
        </pc:sldMkLst>
        <pc:graphicFrameChg chg="mod">
          <ac:chgData name="Moldir Kabdualieva" userId="df42278df007c026" providerId="LiveId" clId="{2EDFB6BD-0F0E-44C0-A037-BD1506406A41}" dt="2022-10-08T08:06:50.857" v="0"/>
          <ac:graphicFrameMkLst>
            <pc:docMk/>
            <pc:sldMk cId="0" sldId="261"/>
            <ac:graphicFrameMk id="23" creationId="{94CC0974-E1E4-47F3-9A8B-49A879A3B96B}"/>
          </ac:graphicFrameMkLst>
        </pc:graphicFrameChg>
      </pc:sldChg>
      <pc:sldChg chg="modSp mod">
        <pc:chgData name="Moldir Kabdualieva" userId="df42278df007c026" providerId="LiveId" clId="{2EDFB6BD-0F0E-44C0-A037-BD1506406A41}" dt="2022-10-08T08:07:00.438" v="2" actId="20577"/>
        <pc:sldMkLst>
          <pc:docMk/>
          <pc:sldMk cId="334028445" sldId="265"/>
        </pc:sldMkLst>
        <pc:spChg chg="mod">
          <ac:chgData name="Moldir Kabdualieva" userId="df42278df007c026" providerId="LiveId" clId="{2EDFB6BD-0F0E-44C0-A037-BD1506406A41}" dt="2022-10-08T08:07:00.438" v="2"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67061094"/>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№281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08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09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08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09</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4-6,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9-11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10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09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10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56607880"/>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5497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844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8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92566" y="3465515"/>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867245" y="2780928"/>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09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10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14696</TotalTime>
  <Words>652</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2462</cp:revision>
  <cp:lastPrinted>2021-07-01T07:38:07Z</cp:lastPrinted>
  <dcterms:created xsi:type="dcterms:W3CDTF">2018-03-27T06:03:00Z</dcterms:created>
  <dcterms:modified xsi:type="dcterms:W3CDTF">2022-10-08T08:07:02Z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