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7FFFA6B6-9066-4125-A23A-9E5DDF12F784}"/>
    <pc:docChg chg="modSld">
      <pc:chgData name="Moldir Kabdualieva" userId="df42278df007c026" providerId="LiveId" clId="{7FFFA6B6-9066-4125-A23A-9E5DDF12F784}" dt="2022-10-08T08:09:57.998" v="39" actId="20577"/>
      <pc:docMkLst>
        <pc:docMk/>
      </pc:docMkLst>
      <pc:sldChg chg="modSp mod">
        <pc:chgData name="Moldir Kabdualieva" userId="df42278df007c026" providerId="LiveId" clId="{7FFFA6B6-9066-4125-A23A-9E5DDF12F784}" dt="2022-10-08T08:09:57.998" v="39" actId="20577"/>
        <pc:sldMkLst>
          <pc:docMk/>
          <pc:sldMk cId="0" sldId="261"/>
        </pc:sldMkLst>
        <pc:spChg chg="mod">
          <ac:chgData name="Moldir Kabdualieva" userId="df42278df007c026" providerId="LiveId" clId="{7FFFA6B6-9066-4125-A23A-9E5DDF12F784}" dt="2022-10-08T08:08:00.292" v="3" actId="20577"/>
          <ac:spMkLst>
            <pc:docMk/>
            <pc:sldMk cId="0" sldId="261"/>
            <ac:spMk id="14" creationId="{00000000-0000-0000-0000-000000000000}"/>
          </ac:spMkLst>
        </pc:spChg>
        <pc:graphicFrameChg chg="modGraphic">
          <ac:chgData name="Moldir Kabdualieva" userId="df42278df007c026" providerId="LiveId" clId="{7FFFA6B6-9066-4125-A23A-9E5DDF12F784}" dt="2022-10-08T08:09:57.998" v="39" actId="20577"/>
          <ac:graphicFrameMkLst>
            <pc:docMk/>
            <pc:sldMk cId="0" sldId="261"/>
            <ac:graphicFrameMk id="23" creationId="{94CC0974-E1E4-47F3-9A8B-49A879A3B96B}"/>
          </ac:graphicFrameMkLst>
        </pc:graphicFrameChg>
      </pc:sldChg>
      <pc:sldChg chg="modSp mod">
        <pc:chgData name="Moldir Kabdualieva" userId="df42278df007c026" providerId="LiveId" clId="{7FFFA6B6-9066-4125-A23A-9E5DDF12F784}" dt="2022-10-08T08:07:55.371" v="1" actId="20577"/>
        <pc:sldMkLst>
          <pc:docMk/>
          <pc:sldMk cId="334028445" sldId="265"/>
        </pc:sldMkLst>
        <pc:spChg chg="mod">
          <ac:chgData name="Moldir Kabdualieva" userId="df42278df007c026" providerId="LiveId" clId="{7FFFA6B6-9066-4125-A23A-9E5DDF12F784}" dt="2022-10-08T08:07:55.371" v="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753727895"/>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281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2492990"/>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09</a:t>
            </a:r>
            <a:r>
              <a:rPr lang="kk-KZ" sz="1200" b="1" dirty="0">
                <a:solidFill>
                  <a:srgbClr val="000000"/>
                </a:solidFill>
                <a:latin typeface="Times New Roman" panose="02020603050405020304" pitchFamily="18" charset="0"/>
                <a:cs typeface="Times New Roman" panose="02020603050405020304" pitchFamily="18" charset="0"/>
              </a:rPr>
              <a:t>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08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09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Көшпелі бұлтты, кей уақытта жаңбыр жауады. Жел 9-14, күндіз екпіні 15-20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a:t>
            </a:r>
            <a:r>
              <a:rPr lang="kk-KZ" sz="1200">
                <a:solidFill>
                  <a:prstClr val="black"/>
                </a:solidFill>
                <a:latin typeface="Times New Roman" pitchFamily="18" charset="0"/>
                <a:cs typeface="Times New Roman" pitchFamily="18" charset="0"/>
              </a:rPr>
              <a:t>түнде 4-6, күндіз 9-11 </a:t>
            </a:r>
            <a:r>
              <a:rPr lang="kk-KZ" sz="1200" dirty="0">
                <a:solidFill>
                  <a:prstClr val="black"/>
                </a:solidFill>
                <a:latin typeface="Times New Roman" pitchFamily="18" charset="0"/>
                <a:cs typeface="Times New Roman" pitchFamily="18" charset="0"/>
              </a:rPr>
              <a:t>жылы.</a:t>
            </a: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10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09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10 </a:t>
            </a:r>
            <a:r>
              <a:rPr lang="ru-RU" sz="1200" b="1" dirty="0" err="1">
                <a:solidFill>
                  <a:srgbClr val="000000"/>
                </a:solidFill>
                <a:latin typeface="Times New Roman" panose="02020603050405020304" pitchFamily="18" charset="0"/>
                <a:cs typeface="Times New Roman" panose="02020603050405020304" pitchFamily="18" charset="0"/>
              </a:rPr>
              <a:t>қазанны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5-10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3-5 жылы болады.</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82160375"/>
              </p:ext>
            </p:extLst>
          </p:nvPr>
        </p:nvGraphicFramePr>
        <p:xfrm>
          <a:off x="4983528" y="4253604"/>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29378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993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243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0,4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25252" y="3630835"/>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08 </a:t>
            </a:r>
            <a:r>
              <a:rPr lang="ru-RU" altLang="ru-RU" sz="1200" b="1" dirty="0" err="1">
                <a:latin typeface="Times New Roman" panose="02020603050405020304" pitchFamily="18" charset="0"/>
                <a:cs typeface="Times New Roman" panose="02020603050405020304" pitchFamily="18" charset="0"/>
              </a:rPr>
              <a:t>қазандағы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5025121" y="2727238"/>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a:solidFill>
                  <a:schemeClr val="tx1"/>
                </a:solidFill>
                <a:latin typeface="Times New Roman" panose="02020603050405020304" pitchFamily="18" charset="0"/>
                <a:cs typeface="Times New Roman" panose="02020603050405020304" pitchFamily="18" charset="0"/>
              </a:rPr>
              <a:t>.</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13586</TotalTime>
  <Words>569</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2384</cp:revision>
  <cp:lastPrinted>2021-07-01T07:38:07Z</cp:lastPrinted>
  <dcterms:created xsi:type="dcterms:W3CDTF">2018-03-27T06:03:00Z</dcterms:created>
  <dcterms:modified xsi:type="dcterms:W3CDTF">2022-10-08T08:10:01Z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