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EDFB6BD-0F0E-44C0-A037-BD1506406A41}" v="1" dt="2022-10-08T08:06:50.857"/>
  </p1510:revLst>
</p1510:revInfo>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9" d="100"/>
          <a:sy n="69" d="100"/>
        </p:scale>
        <p:origin x="77" y="312"/>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10" Type="http://schemas.microsoft.com/office/2015/10/relationships/revisionInfo" Target="revisionInfo.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2EDFB6BD-0F0E-44C0-A037-BD1506406A41}"/>
    <pc:docChg chg="modSld">
      <pc:chgData name="Moldir Kabdualieva" userId="df42278df007c026" providerId="LiveId" clId="{2EDFB6BD-0F0E-44C0-A037-BD1506406A41}" dt="2022-10-08T08:07:00.438" v="2" actId="20577"/>
      <pc:docMkLst>
        <pc:docMk/>
      </pc:docMkLst>
      <pc:sldChg chg="modSp">
        <pc:chgData name="Moldir Kabdualieva" userId="df42278df007c026" providerId="LiveId" clId="{2EDFB6BD-0F0E-44C0-A037-BD1506406A41}" dt="2022-10-08T08:06:50.857" v="0"/>
        <pc:sldMkLst>
          <pc:docMk/>
          <pc:sldMk cId="0" sldId="261"/>
        </pc:sldMkLst>
        <pc:graphicFrameChg chg="mod">
          <ac:chgData name="Moldir Kabdualieva" userId="df42278df007c026" providerId="LiveId" clId="{2EDFB6BD-0F0E-44C0-A037-BD1506406A41}" dt="2022-10-08T08:06:50.857" v="0"/>
          <ac:graphicFrameMkLst>
            <pc:docMk/>
            <pc:sldMk cId="0" sldId="261"/>
            <ac:graphicFrameMk id="23" creationId="{94CC0974-E1E4-47F3-9A8B-49A879A3B96B}"/>
          </ac:graphicFrameMkLst>
        </pc:graphicFrameChg>
      </pc:sldChg>
      <pc:sldChg chg="modSp mod">
        <pc:chgData name="Moldir Kabdualieva" userId="df42278df007c026" providerId="LiveId" clId="{2EDFB6BD-0F0E-44C0-A037-BD1506406A41}" dt="2022-10-08T08:07:00.438" v="2" actId="20577"/>
        <pc:sldMkLst>
          <pc:docMk/>
          <pc:sldMk cId="334028445" sldId="265"/>
        </pc:sldMkLst>
        <pc:spChg chg="mod">
          <ac:chgData name="Moldir Kabdualieva" userId="df42278df007c026" providerId="LiveId" clId="{2EDFB6BD-0F0E-44C0-A037-BD1506406A41}" dt="2022-10-08T08:07:00.438" v="2" actId="20577"/>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851370" y="11747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255113917"/>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x-none" sz="1200" b="1" i="1" dirty="0">
                          <a:solidFill>
                            <a:srgbClr val="002060"/>
                          </a:solidFill>
                          <a:latin typeface="Times New Roman" panose="02020603050405020304" pitchFamily="18" charset="0"/>
                          <a:cs typeface="Times New Roman" panose="02020603050405020304" pitchFamily="18" charset="0"/>
                        </a:rPr>
                        <a:t>Қарағанды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67061094"/>
              </p:ext>
            </p:extLst>
          </p:nvPr>
        </p:nvGraphicFramePr>
        <p:xfrm>
          <a:off x="307975" y="2588895"/>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№281 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Қарағанды</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08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851370" y="114302"/>
            <a:ext cx="4910167" cy="1785104"/>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Қарағанды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09 қазанға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08 </a:t>
            </a:r>
            <a:r>
              <a:rPr lang="ru-RU" altLang="ru-RU" sz="1100" b="1" dirty="0" err="1">
                <a:solidFill>
                  <a:srgbClr val="000000"/>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09</a:t>
            </a:r>
            <a:r>
              <a:rPr lang="kk-KZ" altLang="ru-RU" sz="1100" b="1" dirty="0">
                <a:solidFill>
                  <a:srgbClr val="000000"/>
                </a:solidFill>
                <a:latin typeface="Times New Roman" panose="02020603050405020304" pitchFamily="18" charset="0"/>
                <a:cs typeface="Times New Roman" panose="02020603050405020304" pitchFamily="18" charset="0"/>
              </a:rPr>
              <a:t> қазан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солтүстік-батыс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9-14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4-6,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9-11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 </a:t>
            </a:r>
          </a:p>
          <a:p>
            <a:pPr lvl="0" algn="ct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10 қазанға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09 қазан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10 </a:t>
            </a:r>
            <a:r>
              <a:rPr lang="ru-RU" sz="1100" b="1" dirty="0" err="1">
                <a:solidFill>
                  <a:srgbClr val="000000"/>
                </a:solidFill>
                <a:latin typeface="Times New Roman" panose="02020603050405020304" pitchFamily="18" charset="0"/>
                <a:cs typeface="Times New Roman" panose="02020603050405020304" pitchFamily="18" charset="0"/>
              </a:rPr>
              <a:t>қазан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9-14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a:latin typeface="Times New Roman" pitchFamily="18" charset="0"/>
                <a:cs typeface="Times New Roman" pitchFamily="18" charset="0"/>
              </a:rPr>
              <a:t> 0-2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2856607880"/>
              </p:ext>
            </p:extLst>
          </p:nvPr>
        </p:nvGraphicFramePr>
        <p:xfrm>
          <a:off x="5008948" y="4151825"/>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6676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464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a:solidFill>
                            <a:srgbClr val="000000"/>
                          </a:solidFill>
                          <a:effectLst/>
                          <a:latin typeface="Times New Roman" panose="02020603050405020304" pitchFamily="18" charset="0"/>
                        </a:rPr>
                        <a:t>2,9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471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65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5497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332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844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ru-RU" sz="1000" b="0" i="0" u="none" strike="noStrike" dirty="0">
                          <a:solidFill>
                            <a:srgbClr val="000000"/>
                          </a:solidFill>
                          <a:effectLst/>
                          <a:latin typeface="Times New Roman" panose="02020603050405020304" pitchFamily="18" charset="0"/>
                        </a:rPr>
                        <a:t>2,1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a:solidFill>
                            <a:srgbClr val="000000"/>
                          </a:solidFill>
                          <a:effectLst/>
                          <a:latin typeface="Times New Roman" panose="02020603050405020304" pitchFamily="18" charset="0"/>
                        </a:rPr>
                        <a:t>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867246" y="3705344"/>
            <a:ext cx="489429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8 </a:t>
            </a:r>
            <a:r>
              <a:rPr lang="kk-KZ" altLang="ru-RU" sz="1200" b="1" dirty="0">
                <a:solidFill>
                  <a:srgbClr val="000000"/>
                </a:solidFill>
                <a:latin typeface="Times New Roman" panose="02020603050405020304" pitchFamily="18" charset="0"/>
                <a:cs typeface="Times New Roman" panose="02020603050405020304" pitchFamily="18" charset="0"/>
              </a:rPr>
              <a:t>қазан </a:t>
            </a:r>
            <a:r>
              <a:rPr lang="ru-RU" altLang="ru-RU" sz="1200" b="1" dirty="0" err="1">
                <a:latin typeface="Times New Roman" panose="02020603050405020304" pitchFamily="18" charset="0"/>
                <a:cs typeface="Times New Roman" panose="02020603050405020304" pitchFamily="18" charset="0"/>
              </a:rPr>
              <a:t>Қарағанды</a:t>
            </a:r>
            <a:r>
              <a:rPr lang="ru-RU" altLang="ru-RU" sz="1200" b="1" dirty="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5" name="TextBox 13"/>
          <p:cNvSpPr txBox="1"/>
          <p:nvPr/>
        </p:nvSpPr>
        <p:spPr>
          <a:xfrm>
            <a:off x="4992566" y="3465515"/>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r>
              <a:rPr lang="ru-RU" sz="1200" dirty="0">
                <a:solidFill>
                  <a:schemeClr val="tx1"/>
                </a:solidFill>
                <a:latin typeface="Times New Roman" panose="02020603050405020304" pitchFamily="18" charset="0"/>
                <a:cs typeface="Times New Roman" panose="02020603050405020304" pitchFamily="18" charset="0"/>
              </a:rPr>
              <a:t>.</a:t>
            </a:r>
          </a:p>
        </p:txBody>
      </p:sp>
      <p:sp>
        <p:nvSpPr>
          <p:cNvPr id="16" name="TextBox 13"/>
          <p:cNvSpPr txBox="1"/>
          <p:nvPr/>
        </p:nvSpPr>
        <p:spPr>
          <a:xfrm>
            <a:off x="4867245" y="2780928"/>
            <a:ext cx="4902230"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09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dirty="0">
                <a:solidFill>
                  <a:schemeClr val="tx1"/>
                </a:solidFill>
                <a:latin typeface="Times New Roman" panose="02020603050405020304" pitchFamily="18" charset="0"/>
                <a:cs typeface="Times New Roman" panose="02020603050405020304" pitchFamily="18" charset="0"/>
              </a:rPr>
              <a:t>, 10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65367" y="4781387"/>
            <a:ext cx="4710670" cy="1938992"/>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Қарағанды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7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a:t>
            </a:r>
            <a:r>
              <a:rPr lang="en-US" sz="1200" dirty="0">
                <a:latin typeface="Times New Roman" panose="02020603050405020304" pitchFamily="18" charset="0"/>
                <a:cs typeface="Times New Roman" panose="02020603050405020304" pitchFamily="18" charset="0"/>
              </a:rPr>
              <a:t> </a:t>
            </a:r>
            <a:r>
              <a:rPr lang="kk-KZ" sz="1200" dirty="0">
                <a:latin typeface="Times New Roman" panose="02020603050405020304" pitchFamily="18" charset="0"/>
                <a:cs typeface="Times New Roman" panose="02020603050405020304" pitchFamily="18" charset="0"/>
              </a:rPr>
              <a:t>Стартовый, 61/7 бұрылысы, аэрологиялық станция, Қарағанды МС аумағы (ескі аэропорт аумағы)</a:t>
            </a:r>
            <a:r>
              <a:rPr lang="ru-RU" sz="1200" dirty="0">
                <a:latin typeface="Times New Roman" panose="02020603050405020304" pitchFamily="18" charset="0"/>
                <a:cs typeface="Times New Roman" panose="02020603050405020304" pitchFamily="18" charset="0"/>
              </a:rPr>
              <a:t>;</a:t>
            </a:r>
            <a:endParaRPr lang="kk-KZ"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Абай көшесі, 1 мен Бұқар Жырау даңғылы бұрышы;</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Бирюзов көшесі, 22 (Жаңа Майқұдық);</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7 бекет – Ермеков көшесі, 116;</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5 бекет – Мұқанов көшесі, 57/3;</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6 бекет – Архитектурная көшесі, 15/1 уч.;</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8 бекет – </a:t>
            </a:r>
            <a:r>
              <a:rPr lang="ru-RU" sz="1200" dirty="0" err="1">
                <a:latin typeface="Times New Roman" panose="02020603050405020304" pitchFamily="18" charset="0"/>
                <a:cs typeface="Times New Roman" panose="02020603050405020304" pitchFamily="18" charset="0"/>
              </a:rPr>
              <a:t>Ардақ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Пришахтинск</a:t>
            </a:r>
            <a:r>
              <a:rPr lang="ru-RU" sz="1200" dirty="0">
                <a:latin typeface="Times New Roman" panose="02020603050405020304" pitchFamily="18" charset="0"/>
                <a:cs typeface="Times New Roman" panose="02020603050405020304" pitchFamily="18" charset="0"/>
              </a:rPr>
              <a:t>).</a:t>
            </a:r>
            <a:endParaRPr lang="ru-RU" altLang="ru-RU" sz="1200" dirty="0">
              <a:latin typeface="Times New Roman" panose="02020603050405020304" pitchFamily="18" charset="0"/>
              <a:cs typeface="Times New Roman" panose="02020603050405020304" pitchFamily="18" charset="0"/>
            </a:endParaRPr>
          </a:p>
        </p:txBody>
      </p:sp>
      <p:sp>
        <p:nvSpPr>
          <p:cNvPr id="23" name="Прямоугольник 13"/>
          <p:cNvSpPr/>
          <p:nvPr/>
        </p:nvSpPr>
        <p:spPr>
          <a:xfrm>
            <a:off x="4953000" y="77152"/>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65437" y="4543519"/>
            <a:ext cx="4472585" cy="1780911"/>
            <a:chOff x="349950" y="3799939"/>
            <a:chExt cx="447258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en-US"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81702" y="6263946"/>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a:latin typeface="Times New Roman" panose="02020603050405020304" pitchFamily="18" charset="0"/>
                <a:cs typeface="Times New Roman" panose="02020603050405020304" pitchFamily="18" charset="0"/>
              </a:rPr>
              <a:t> М.С.</a:t>
            </a:r>
            <a:endParaRPr lang="ru-RU" sz="1200" b="1" i="1">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1422984870"/>
              </p:ext>
            </p:extLst>
          </p:nvPr>
        </p:nvGraphicFramePr>
        <p:xfrm>
          <a:off x="5306826" y="527618"/>
          <a:ext cx="4167505" cy="844056"/>
        </p:xfrm>
        <a:graphic>
          <a:graphicData uri="http://schemas.openxmlformats.org/drawingml/2006/table">
            <a:tbl>
              <a:tblPr/>
              <a:tblGrid>
                <a:gridCol w="1203909">
                  <a:extLst>
                    <a:ext uri="{9D8B030D-6E8A-4147-A177-3AD203B41FA5}">
                      <a16:colId xmlns:a16="http://schemas.microsoft.com/office/drawing/2014/main" val="20000"/>
                    </a:ext>
                  </a:extLst>
                </a:gridCol>
                <a:gridCol w="2963596">
                  <a:extLst>
                    <a:ext uri="{9D8B030D-6E8A-4147-A177-3AD203B41FA5}">
                      <a16:colId xmlns:a16="http://schemas.microsoft.com/office/drawing/2014/main" val="20001"/>
                    </a:ext>
                  </a:extLst>
                </a:gridCol>
              </a:tblGrid>
              <a:tr h="22404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116539">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11100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0,27 ≤ Р &lt; 0,38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2191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0,38 ≤ Р &lt; 0,47</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39460">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367905"/>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37125" y="2104203"/>
            <a:ext cx="4840288"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213158937"/>
              </p:ext>
            </p:extLst>
          </p:nvPr>
        </p:nvGraphicFramePr>
        <p:xfrm>
          <a:off x="5039324" y="2432156"/>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0377" y="4515571"/>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14696</TotalTime>
  <Words>652</Words>
  <Application>Microsoft Office PowerPoint</Application>
  <PresentationFormat>Лист A4 (210x297 мм)</PresentationFormat>
  <Paragraphs>106</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2462</cp:revision>
  <cp:lastPrinted>2021-07-01T07:38:07Z</cp:lastPrinted>
  <dcterms:created xsi:type="dcterms:W3CDTF">2018-03-27T06:03:00Z</dcterms:created>
  <dcterms:modified xsi:type="dcterms:W3CDTF">2022-10-08T08:07:02Z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