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25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№280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07 қазан</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қазан 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6107820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639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126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smtClean="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5027340" y="188640"/>
            <a:ext cx="4680520" cy="1708160"/>
          </a:xfrm>
          <a:prstGeom prst="rect">
            <a:avLst/>
          </a:prstGeom>
        </p:spPr>
        <p:txBody>
          <a:bodyPr wrap="square">
            <a:spAutoFit/>
          </a:bodyPr>
          <a:lstStyle/>
          <a:p>
            <a:pPr lvl="0" algn="ctr"/>
            <a:r>
              <a:rPr lang="ru-RU" altLang="ru-RU" sz="1050" b="1" dirty="0" smtClean="0">
                <a:latin typeface="Times New Roman" pitchFamily="18" charset="0"/>
                <a:cs typeface="Times New Roman" pitchFamily="18" charset="0"/>
              </a:rPr>
              <a:t>Петропавл </a:t>
            </a:r>
            <a:r>
              <a:rPr lang="ru-RU" altLang="ru-RU" sz="1050" b="1" dirty="0" err="1" smtClean="0">
                <a:latin typeface="Times New Roman" pitchFamily="18" charset="0"/>
                <a:cs typeface="Times New Roman" pitchFamily="18" charset="0"/>
              </a:rPr>
              <a:t>қаласы бойынша</a:t>
            </a:r>
            <a:endParaRPr lang="ru-RU" altLang="ru-RU" sz="1050" b="1" dirty="0" smtClean="0">
              <a:latin typeface="Times New Roman" pitchFamily="18" charset="0"/>
              <a:cs typeface="Times New Roman" pitchFamily="18" charset="0"/>
            </a:endParaRPr>
          </a:p>
          <a:p>
            <a:pPr algn="ctr"/>
            <a:r>
              <a:rPr lang="ru-RU" altLang="ru-RU" sz="1050" b="1" dirty="0" smtClean="0">
                <a:solidFill>
                  <a:srgbClr val="000000"/>
                </a:solidFill>
                <a:latin typeface="Times New Roman" pitchFamily="18" charset="0"/>
                <a:cs typeface="Times New Roman" pitchFamily="18" charset="0"/>
              </a:rPr>
              <a:t>08 </a:t>
            </a:r>
            <a:r>
              <a:rPr lang="kk-KZ" sz="1050" b="1" dirty="0" smtClean="0">
                <a:solidFill>
                  <a:srgbClr val="000000"/>
                </a:solidFill>
                <a:latin typeface="Times New Roman" pitchFamily="18" charset="0"/>
                <a:cs typeface="Times New Roman" pitchFamily="18" charset="0"/>
              </a:rPr>
              <a:t>қазанға </a:t>
            </a:r>
            <a:r>
              <a:rPr lang="ru-RU" altLang="ru-RU" sz="1050" b="1" dirty="0" err="1" smtClean="0">
                <a:solidFill>
                  <a:srgbClr val="000000"/>
                </a:solidFill>
                <a:latin typeface="Times New Roman" pitchFamily="18" charset="0"/>
                <a:cs typeface="Times New Roman" pitchFamily="18" charset="0"/>
              </a:rPr>
              <a:t>ауа-райы</a:t>
            </a:r>
            <a:r>
              <a:rPr lang="ru-RU" altLang="ru-RU" sz="1050" b="1" dirty="0" smtClean="0">
                <a:solidFill>
                  <a:srgbClr val="000000"/>
                </a:solidFill>
                <a:latin typeface="Times New Roman" pitchFamily="18" charset="0"/>
                <a:cs typeface="Times New Roman" pitchFamily="18" charset="0"/>
              </a:rPr>
              <a:t> </a:t>
            </a:r>
            <a:r>
              <a:rPr lang="ru-RU" altLang="ru-RU" sz="1050" b="1" dirty="0" err="1" smtClean="0">
                <a:solidFill>
                  <a:srgbClr val="000000"/>
                </a:solidFill>
                <a:latin typeface="Times New Roman" pitchFamily="18" charset="0"/>
                <a:cs typeface="Times New Roman" pitchFamily="18" charset="0"/>
              </a:rPr>
              <a:t>болжамы</a:t>
            </a:r>
            <a:endParaRPr lang="ru-RU" altLang="ru-RU" sz="1050" b="1" dirty="0" smtClean="0">
              <a:solidFill>
                <a:srgbClr val="000000"/>
              </a:solidFill>
              <a:latin typeface="Times New Roman" pitchFamily="18" charset="0"/>
              <a:cs typeface="Times New Roman" pitchFamily="18" charset="0"/>
            </a:endParaRPr>
          </a:p>
          <a:p>
            <a:pPr algn="ctr"/>
            <a:r>
              <a:rPr lang="ru-RU" altLang="ru-RU" sz="1050" b="1" dirty="0" smtClean="0">
                <a:solidFill>
                  <a:srgbClr val="000000"/>
                </a:solidFill>
                <a:latin typeface="Times New Roman" pitchFamily="18" charset="0"/>
                <a:cs typeface="Times New Roman" pitchFamily="18" charset="0"/>
              </a:rPr>
              <a:t>2022 </a:t>
            </a:r>
            <a:r>
              <a:rPr lang="ru-RU" altLang="ru-RU" sz="1050" b="1" dirty="0" err="1" smtClean="0">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07 </a:t>
            </a:r>
            <a:r>
              <a:rPr lang="ru-RU" altLang="ru-RU" sz="1050" b="1" dirty="0" err="1" smtClean="0">
                <a:solidFill>
                  <a:srgbClr val="000000"/>
                </a:solidFill>
                <a:latin typeface="Times New Roman" pitchFamily="18" charset="0"/>
                <a:cs typeface="Times New Roman" pitchFamily="18" charset="0"/>
              </a:rPr>
              <a:t>қазаннан</a:t>
            </a:r>
            <a:r>
              <a:rPr lang="kk-KZ" altLang="ru-RU" sz="1050" b="1" dirty="0" smtClean="0">
                <a:solidFill>
                  <a:srgbClr val="000000"/>
                </a:solidFill>
                <a:latin typeface="Times New Roman" pitchFamily="18" charset="0"/>
                <a:cs typeface="Times New Roman" pitchFamily="18" charset="0"/>
              </a:rPr>
              <a:t> </a:t>
            </a:r>
            <a:r>
              <a:rPr lang="ru-RU" altLang="ru-RU" sz="1050" b="1" dirty="0" smtClean="0">
                <a:solidFill>
                  <a:srgbClr val="000000"/>
                </a:solidFill>
                <a:latin typeface="Times New Roman" pitchFamily="18" charset="0"/>
                <a:cs typeface="Times New Roman" pitchFamily="18" charset="0"/>
              </a:rPr>
              <a:t>21 </a:t>
            </a:r>
            <a:r>
              <a:rPr lang="ru-RU" altLang="ru-RU" sz="1050" b="1" dirty="0" err="1" smtClean="0">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08 </a:t>
            </a:r>
            <a:r>
              <a:rPr lang="kk-KZ" sz="1050" b="1" dirty="0" smtClean="0">
                <a:solidFill>
                  <a:srgbClr val="000000"/>
                </a:solidFill>
                <a:latin typeface="Times New Roman" pitchFamily="18" charset="0"/>
                <a:cs typeface="Times New Roman" pitchFamily="18" charset="0"/>
              </a:rPr>
              <a:t>қазанға </a:t>
            </a:r>
            <a:r>
              <a:rPr lang="ru-RU" altLang="ru-RU" sz="1050" b="1" dirty="0" smtClean="0">
                <a:solidFill>
                  <a:srgbClr val="000000"/>
                </a:solidFill>
                <a:latin typeface="Times New Roman" pitchFamily="18" charset="0"/>
                <a:cs typeface="Times New Roman" pitchFamily="18" charset="0"/>
              </a:rPr>
              <a:t>21 </a:t>
            </a:r>
            <a:r>
              <a:rPr lang="ru-RU" altLang="ru-RU" sz="1050" b="1" dirty="0" err="1" smtClean="0">
                <a:solidFill>
                  <a:srgbClr val="000000"/>
                </a:solidFill>
                <a:latin typeface="Times New Roman" pitchFamily="18" charset="0"/>
                <a:cs typeface="Times New Roman" pitchFamily="18" charset="0"/>
              </a:rPr>
              <a:t>сағатқа дейін</a:t>
            </a:r>
            <a:r>
              <a:rPr lang="ru-RU" altLang="ru-RU" sz="1050" b="1" dirty="0" smtClean="0">
                <a:solidFill>
                  <a:srgbClr val="000000"/>
                </a:solidFill>
                <a:latin typeface="Times New Roman" pitchFamily="18" charset="0"/>
                <a:cs typeface="Times New Roman" pitchFamily="18" charset="0"/>
              </a:rPr>
              <a:t>   </a:t>
            </a:r>
            <a:endParaRPr lang="ru-RU" sz="1050" dirty="0" smtClean="0">
              <a:latin typeface="Times New Roman" pitchFamily="18" charset="0"/>
              <a:cs typeface="Times New Roman" pitchFamily="18" charset="0"/>
            </a:endParaRPr>
          </a:p>
          <a:p>
            <a:pPr indent="182563" algn="just"/>
            <a:r>
              <a:rPr lang="kk-KZ" sz="1050" dirty="0" smtClean="0">
                <a:latin typeface="Times New Roman" pitchFamily="18" charset="0"/>
                <a:cs typeface="Times New Roman" pitchFamily="18" charset="0"/>
              </a:rPr>
              <a:t>Жаңбыр. Батыстан, оңтүстік-батыстан</a:t>
            </a:r>
            <a:r>
              <a:rPr lang="kk-KZ" sz="1050" dirty="0" smtClean="0"/>
              <a:t> </a:t>
            </a:r>
            <a:r>
              <a:rPr lang="kk-KZ" sz="1050" dirty="0" smtClean="0">
                <a:latin typeface="Times New Roman" pitchFamily="18" charset="0"/>
                <a:cs typeface="Times New Roman" pitchFamily="18" charset="0"/>
              </a:rPr>
              <a:t>жел соғады, күші </a:t>
            </a:r>
            <a:r>
              <a:rPr lang="en-US" sz="1050" dirty="0" smtClean="0">
                <a:latin typeface="Times New Roman" pitchFamily="18" charset="0"/>
                <a:cs typeface="Times New Roman" pitchFamily="18" charset="0"/>
              </a:rPr>
              <a:t>9-14</a:t>
            </a:r>
            <a:r>
              <a:rPr lang="kk-KZ" sz="1050" dirty="0" smtClean="0">
                <a:latin typeface="Times New Roman" pitchFamily="18" charset="0"/>
                <a:cs typeface="Times New Roman" pitchFamily="18" charset="0"/>
              </a:rPr>
              <a:t>. Ауа температурасы түнде 4-6, күндіз 11-13 градус жылы.</a:t>
            </a:r>
            <a:endParaRPr lang="kk-KZ" sz="1050" dirty="0">
              <a:latin typeface="Times New Roman" pitchFamily="18" charset="0"/>
              <a:cs typeface="Times New Roman" pitchFamily="18" charset="0"/>
            </a:endParaRPr>
          </a:p>
          <a:p>
            <a:pPr algn="ctr"/>
            <a:endParaRPr lang="ru-RU" altLang="ru-RU" sz="1050" b="1" dirty="0" smtClean="0">
              <a:solidFill>
                <a:srgbClr val="000000"/>
              </a:solidFill>
              <a:latin typeface="Times New Roman" pitchFamily="18" charset="0"/>
              <a:cs typeface="Times New Roman" pitchFamily="18" charset="0"/>
            </a:endParaRPr>
          </a:p>
          <a:p>
            <a:pPr algn="ctr"/>
            <a:r>
              <a:rPr lang="ru-RU" altLang="ru-RU" sz="1050" b="1" dirty="0" smtClean="0">
                <a:solidFill>
                  <a:srgbClr val="000000"/>
                </a:solidFill>
                <a:latin typeface="Times New Roman" pitchFamily="18" charset="0"/>
                <a:cs typeface="Times New Roman" pitchFamily="18" charset="0"/>
              </a:rPr>
              <a:t>09 </a:t>
            </a:r>
            <a:r>
              <a:rPr lang="kk-KZ" sz="1050" b="1" dirty="0" smtClean="0">
                <a:solidFill>
                  <a:srgbClr val="000000"/>
                </a:solidFill>
                <a:latin typeface="Times New Roman" pitchFamily="18" charset="0"/>
                <a:cs typeface="Times New Roman" pitchFamily="18" charset="0"/>
              </a:rPr>
              <a:t>қазанға </a:t>
            </a:r>
            <a:r>
              <a:rPr lang="ru-RU" altLang="ru-RU" sz="1050" b="1" dirty="0" err="1" smtClean="0">
                <a:solidFill>
                  <a:srgbClr val="000000"/>
                </a:solidFill>
                <a:latin typeface="Times New Roman" pitchFamily="18" charset="0"/>
                <a:cs typeface="Times New Roman" pitchFamily="18" charset="0"/>
              </a:rPr>
              <a:t>ауа-райы</a:t>
            </a:r>
            <a:r>
              <a:rPr lang="ru-RU" altLang="ru-RU" sz="1050" b="1" dirty="0" smtClean="0">
                <a:solidFill>
                  <a:srgbClr val="000000"/>
                </a:solidFill>
                <a:latin typeface="Times New Roman" pitchFamily="18" charset="0"/>
                <a:cs typeface="Times New Roman" pitchFamily="18" charset="0"/>
              </a:rPr>
              <a:t> </a:t>
            </a:r>
            <a:r>
              <a:rPr lang="ru-RU" altLang="ru-RU" sz="1050" b="1" dirty="0" err="1" smtClean="0">
                <a:solidFill>
                  <a:srgbClr val="000000"/>
                </a:solidFill>
                <a:latin typeface="Times New Roman" pitchFamily="18" charset="0"/>
                <a:cs typeface="Times New Roman" pitchFamily="18" charset="0"/>
              </a:rPr>
              <a:t>болжамы</a:t>
            </a:r>
            <a:endParaRPr lang="ru-RU" altLang="ru-RU" sz="1050" b="1" dirty="0" smtClean="0">
              <a:solidFill>
                <a:srgbClr val="000000"/>
              </a:solidFill>
              <a:latin typeface="Times New Roman" pitchFamily="18" charset="0"/>
              <a:cs typeface="Times New Roman" pitchFamily="18" charset="0"/>
            </a:endParaRPr>
          </a:p>
          <a:p>
            <a:pPr algn="ctr"/>
            <a:r>
              <a:rPr lang="ru-RU" altLang="ru-RU" sz="1050" b="1" dirty="0" smtClean="0">
                <a:solidFill>
                  <a:srgbClr val="000000"/>
                </a:solidFill>
                <a:latin typeface="Times New Roman" pitchFamily="18" charset="0"/>
                <a:cs typeface="Times New Roman" pitchFamily="18" charset="0"/>
              </a:rPr>
              <a:t>2022 </a:t>
            </a:r>
            <a:r>
              <a:rPr lang="ru-RU" altLang="ru-RU" sz="1050" b="1" dirty="0" err="1" smtClean="0">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08 </a:t>
            </a:r>
            <a:r>
              <a:rPr lang="ru-RU" altLang="ru-RU" sz="1050" b="1" dirty="0" err="1" smtClean="0">
                <a:solidFill>
                  <a:srgbClr val="000000"/>
                </a:solidFill>
                <a:latin typeface="Times New Roman" pitchFamily="18" charset="0"/>
                <a:cs typeface="Times New Roman" pitchFamily="18" charset="0"/>
              </a:rPr>
              <a:t>қазаннан</a:t>
            </a:r>
            <a:r>
              <a:rPr lang="kk-KZ" altLang="ru-RU" sz="1050" b="1" dirty="0" smtClean="0">
                <a:solidFill>
                  <a:srgbClr val="000000"/>
                </a:solidFill>
                <a:latin typeface="Times New Roman" pitchFamily="18" charset="0"/>
                <a:cs typeface="Times New Roman" pitchFamily="18" charset="0"/>
              </a:rPr>
              <a:t> </a:t>
            </a:r>
            <a:r>
              <a:rPr lang="ru-RU" altLang="ru-RU" sz="1050" b="1" dirty="0" smtClean="0">
                <a:solidFill>
                  <a:srgbClr val="000000"/>
                </a:solidFill>
                <a:latin typeface="Times New Roman" pitchFamily="18" charset="0"/>
                <a:cs typeface="Times New Roman" pitchFamily="18" charset="0"/>
              </a:rPr>
              <a:t>21 </a:t>
            </a:r>
            <a:r>
              <a:rPr lang="ru-RU" altLang="ru-RU" sz="1050" b="1" dirty="0" err="1" smtClean="0">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09 </a:t>
            </a:r>
            <a:r>
              <a:rPr lang="kk-KZ" sz="1050" b="1" dirty="0" smtClean="0">
                <a:solidFill>
                  <a:srgbClr val="000000"/>
                </a:solidFill>
                <a:latin typeface="Times New Roman" pitchFamily="18" charset="0"/>
                <a:cs typeface="Times New Roman" pitchFamily="18" charset="0"/>
              </a:rPr>
              <a:t>қазанға </a:t>
            </a:r>
            <a:r>
              <a:rPr lang="ru-RU" sz="1050" b="1" dirty="0" smtClean="0">
                <a:solidFill>
                  <a:srgbClr val="000000"/>
                </a:solidFill>
                <a:latin typeface="Times New Roman" pitchFamily="18" charset="0"/>
                <a:cs typeface="Times New Roman" pitchFamily="18" charset="0"/>
              </a:rPr>
              <a:t>09</a:t>
            </a:r>
            <a:r>
              <a:rPr lang="ru-RU" altLang="ru-RU" sz="1050" b="1" dirty="0" smtClean="0">
                <a:solidFill>
                  <a:srgbClr val="000000"/>
                </a:solidFill>
                <a:latin typeface="Times New Roman" pitchFamily="18" charset="0"/>
                <a:cs typeface="Times New Roman" pitchFamily="18" charset="0"/>
              </a:rPr>
              <a:t> </a:t>
            </a:r>
            <a:r>
              <a:rPr lang="ru-RU" altLang="ru-RU" sz="1050" b="1" dirty="0" err="1" smtClean="0">
                <a:solidFill>
                  <a:srgbClr val="000000"/>
                </a:solidFill>
                <a:latin typeface="Times New Roman" pitchFamily="18" charset="0"/>
                <a:cs typeface="Times New Roman" pitchFamily="18" charset="0"/>
              </a:rPr>
              <a:t>сағатқа дейін</a:t>
            </a:r>
            <a:r>
              <a:rPr lang="ru-RU" altLang="ru-RU" sz="1050" b="1" dirty="0" smtClean="0">
                <a:solidFill>
                  <a:srgbClr val="000000"/>
                </a:solidFill>
                <a:latin typeface="Times New Roman" pitchFamily="18" charset="0"/>
                <a:cs typeface="Times New Roman" pitchFamily="18" charset="0"/>
              </a:rPr>
              <a:t>   </a:t>
            </a:r>
            <a:endParaRPr lang="ru-RU" sz="1050" dirty="0" smtClean="0">
              <a:latin typeface="Times New Roman" pitchFamily="18" charset="0"/>
              <a:cs typeface="Times New Roman" pitchFamily="18" charset="0"/>
            </a:endParaRPr>
          </a:p>
          <a:p>
            <a:pPr indent="182563" algn="just"/>
            <a:r>
              <a:rPr lang="kk-KZ" sz="1050" dirty="0" smtClean="0">
                <a:latin typeface="Times New Roman" pitchFamily="18" charset="0"/>
                <a:cs typeface="Times New Roman" pitchFamily="18" charset="0"/>
              </a:rPr>
              <a:t>Жауын-шашын (жаңбыр, қар</a:t>
            </a:r>
            <a:r>
              <a:rPr lang="ru-RU" sz="1050" dirty="0" smtClean="0">
                <a:latin typeface="Times New Roman" pitchFamily="18" charset="0"/>
                <a:cs typeface="Times New Roman" pitchFamily="18" charset="0"/>
              </a:rPr>
              <a:t>)</a:t>
            </a:r>
            <a:r>
              <a:rPr lang="kk-KZ" sz="1050" dirty="0" smtClean="0">
                <a:latin typeface="Times New Roman" pitchFamily="18" charset="0"/>
                <a:cs typeface="Times New Roman" pitchFamily="18" charset="0"/>
              </a:rPr>
              <a:t>. </a:t>
            </a:r>
            <a:r>
              <a:rPr lang="kk-KZ" sz="1050" smtClean="0">
                <a:latin typeface="Times New Roman" pitchFamily="18" charset="0"/>
                <a:cs typeface="Times New Roman" pitchFamily="18" charset="0"/>
              </a:rPr>
              <a:t>Батыстан </a:t>
            </a:r>
            <a:r>
              <a:rPr lang="kk-KZ" sz="1050" dirty="0" smtClean="0">
                <a:latin typeface="Times New Roman" pitchFamily="18" charset="0"/>
                <a:cs typeface="Times New Roman" pitchFamily="18" charset="0"/>
              </a:rPr>
              <a:t>жел соғады, </a:t>
            </a:r>
            <a:r>
              <a:rPr lang="ru-RU" sz="1050" dirty="0" err="1" smtClean="0">
                <a:latin typeface="Times New Roman" pitchFamily="18" charset="0"/>
                <a:cs typeface="Times New Roman" pitchFamily="18" charset="0"/>
              </a:rPr>
              <a:t>күші </a:t>
            </a:r>
            <a:r>
              <a:rPr lang="ru-RU" sz="1050" dirty="0" smtClean="0">
                <a:latin typeface="Times New Roman" pitchFamily="18" charset="0"/>
                <a:cs typeface="Times New Roman" pitchFamily="18" charset="0"/>
              </a:rPr>
              <a:t>9-14 </a:t>
            </a:r>
            <a:r>
              <a:rPr lang="kk-KZ" sz="1050" dirty="0" smtClean="0">
                <a:latin typeface="Times New Roman" pitchFamily="18" charset="0"/>
                <a:cs typeface="Times New Roman" pitchFamily="18" charset="0"/>
              </a:rPr>
              <a:t>м/с</a:t>
            </a:r>
            <a:r>
              <a:rPr lang="kk-KZ" sz="1050" dirty="0">
                <a:latin typeface="Times New Roman" pitchFamily="18" charset="0"/>
                <a:cs typeface="Times New Roman" pitchFamily="18" charset="0"/>
              </a:rPr>
              <a:t>. </a:t>
            </a:r>
            <a:r>
              <a:rPr lang="ru-RU" sz="1050" dirty="0" err="1">
                <a:latin typeface="Times New Roman" pitchFamily="18" charset="0"/>
                <a:cs typeface="Times New Roman" pitchFamily="18" charset="0"/>
              </a:rPr>
              <a:t>Ауа</a:t>
            </a:r>
            <a:r>
              <a:rPr lang="ru-RU" sz="1050" dirty="0">
                <a:latin typeface="Times New Roman" pitchFamily="18" charset="0"/>
                <a:cs typeface="Times New Roman" pitchFamily="18" charset="0"/>
              </a:rPr>
              <a:t> </a:t>
            </a:r>
            <a:r>
              <a:rPr lang="ru-RU" sz="1050" dirty="0" err="1">
                <a:latin typeface="Times New Roman" pitchFamily="18" charset="0"/>
                <a:cs typeface="Times New Roman" pitchFamily="18" charset="0"/>
              </a:rPr>
              <a:t>температурасы</a:t>
            </a:r>
            <a:r>
              <a:rPr lang="ru-RU" sz="1050" dirty="0">
                <a:latin typeface="Times New Roman" pitchFamily="18" charset="0"/>
                <a:cs typeface="Times New Roman" pitchFamily="18" charset="0"/>
              </a:rPr>
              <a:t> </a:t>
            </a:r>
            <a:r>
              <a:rPr lang="ru-RU" sz="1050" dirty="0" err="1">
                <a:latin typeface="Times New Roman" pitchFamily="18" charset="0"/>
                <a:cs typeface="Times New Roman" pitchFamily="18" charset="0"/>
              </a:rPr>
              <a:t>түнде </a:t>
            </a:r>
            <a:r>
              <a:rPr lang="ru-RU" sz="1050" dirty="0" smtClean="0">
                <a:latin typeface="Times New Roman" pitchFamily="18" charset="0"/>
                <a:cs typeface="Times New Roman" pitchFamily="18" charset="0"/>
              </a:rPr>
              <a:t>3-5 градус </a:t>
            </a:r>
            <a:r>
              <a:rPr lang="ru-RU" sz="1050" dirty="0" err="1" smtClean="0">
                <a:latin typeface="Times New Roman" pitchFamily="18" charset="0"/>
                <a:cs typeface="Times New Roman" pitchFamily="18" charset="0"/>
              </a:rPr>
              <a:t>жылы</a:t>
            </a:r>
            <a:r>
              <a:rPr lang="ru-RU" sz="1050" dirty="0" smtClean="0">
                <a:latin typeface="Times New Roman" pitchFamily="18" charset="0"/>
                <a:cs typeface="Times New Roman" pitchFamily="18" charset="0"/>
              </a:rPr>
              <a:t>.</a:t>
            </a:r>
            <a:r>
              <a:rPr lang="ru-RU" altLang="en-US" sz="1050" dirty="0" smtClean="0">
                <a:solidFill>
                  <a:srgbClr val="000000"/>
                </a:solidFill>
                <a:latin typeface="Times New Roman" pitchFamily="18" charset="0"/>
                <a:cs typeface="Times New Roman" pitchFamily="18" charset="0"/>
                <a:sym typeface="+mn-ea"/>
              </a:rPr>
              <a:t> </a:t>
            </a:r>
            <a:endParaRPr lang="ru-RU" altLang="en-US" sz="105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4945062" y="2073756"/>
            <a:ext cx="4760466"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жылдың </a:t>
            </a:r>
            <a:r>
              <a:rPr lang="ru-RU" sz="1100" dirty="0" smtClean="0">
                <a:solidFill>
                  <a:schemeClr val="tx1"/>
                </a:solidFill>
                <a:latin typeface="Times New Roman" panose="02020603050405020304" pitchFamily="18" charset="0"/>
                <a:cs typeface="Times New Roman" panose="02020603050405020304" pitchFamily="18" charset="0"/>
              </a:rPr>
              <a:t>08, 09 </a:t>
            </a:r>
            <a:r>
              <a:rPr lang="ru-RU" sz="1100" dirty="0" err="1" smtClean="0">
                <a:solidFill>
                  <a:schemeClr val="tx1"/>
                </a:solidFill>
                <a:latin typeface="Times New Roman" panose="02020603050405020304" pitchFamily="18" charset="0"/>
                <a:cs typeface="Times New Roman" panose="02020603050405020304" pitchFamily="18" charset="0"/>
              </a:rPr>
              <a:t>қазанға қараған түні метеорологиялық жағдайлар қала атмосферасында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ластаушы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indent="180975"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деп</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күтілуде</a:t>
            </a:r>
            <a:r>
              <a:rPr lang="ru-RU" sz="1050" dirty="0" err="1" smtClean="0">
                <a:solidFill>
                  <a:schemeClr val="tx1"/>
                </a:solidFill>
                <a:latin typeface="Times New Roman" panose="02020603050405020304" pitchFamily="18" charset="0"/>
                <a:cs typeface="Times New Roman" panose="02020603050405020304" pitchFamily="18" charset="0"/>
              </a:rPr>
              <a:t>.</a:t>
            </a:r>
            <a:endParaRPr lang="ru-RU" sz="105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3000" y="3140968"/>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322983" y="690143"/>
            <a:ext cx="1751057" cy="369332"/>
          </a:xfrm>
          <a:prstGeom prst="rect">
            <a:avLst/>
          </a:prstGeom>
        </p:spPr>
        <p:txBody>
          <a:bodyPr wrap="none">
            <a:spAutoFit/>
          </a:bodyPr>
          <a:lstStyle/>
          <a:p>
            <a:r>
              <a:rPr lang="kk-KZ" dirty="0">
                <a:latin typeface="Times New Roman" panose="02020603050405020304" pitchFamily="18" charset="0"/>
                <a:cs typeface="Times New Roman" panose="02020603050405020304" pitchFamily="18" charset="0"/>
              </a:rPr>
              <a:t>Ұсыныстар жоқ</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13007</TotalTime>
  <Words>562</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2354</cp:revision>
  <cp:lastPrinted>2021-07-01T03:56:27Z</cp:lastPrinted>
  <dcterms:created xsi:type="dcterms:W3CDTF">2018-03-27T06:03:00Z</dcterms:created>
  <dcterms:modified xsi:type="dcterms:W3CDTF">2022-10-07T09:45:07Z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