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2" d="100"/>
          <a:sy n="72" d="100"/>
        </p:scale>
        <p:origin x="31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4485113"/>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07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345366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08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07 қазанда с. 21-ден. 08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a:solidFill>
                  <a:srgbClr val="000000"/>
                </a:solidFill>
                <a:latin typeface="Times New Roman" panose="02020603050405020304" pitchFamily="18" charset="0"/>
                <a:cs typeface="Times New Roman" panose="02020603050405020304" pitchFamily="18" charset="0"/>
              </a:rPr>
              <a:t> 6-8</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21-23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09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аңбыр.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екпіні 15-20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3-5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08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азаннан</a:t>
            </a:r>
            <a:r>
              <a:rPr lang="ru-RU" sz="1200" dirty="0">
                <a:solidFill>
                  <a:schemeClr val="tx1"/>
                </a:solidFill>
                <a:latin typeface="Times New Roman" panose="02020603050405020304" pitchFamily="18" charset="0"/>
                <a:cs typeface="Times New Roman" panose="02020603050405020304" pitchFamily="18" charset="0"/>
              </a:rPr>
              <a:t>, 09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17411</TotalTime>
  <Words>568</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2852</cp:revision>
  <cp:lastPrinted>2022-05-31T05:49:59Z</cp:lastPrinted>
  <dcterms:created xsi:type="dcterms:W3CDTF">2018-03-27T06:03:00Z</dcterms:created>
  <dcterms:modified xsi:type="dcterms:W3CDTF">2022-10-07T09:42:18Z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