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6" d="100"/>
          <a:sy n="76" d="100"/>
        </p:scale>
        <p:origin x="252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9276046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№280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октября 2022 года</a:t>
                      </a:r>
                      <a:endParaRPr lang="zh-CN" altLang="x-none" sz="1200" b="1" i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07 октября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10671" y="2780928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октября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октября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242152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            Без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/>
                <a:cs typeface="Times New Roman"/>
              </a:rPr>
              <a:t>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7-9,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22-24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 октября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09 октября 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/>
                <a:cs typeface="Times New Roman"/>
              </a:rPr>
              <a:t>северо-западный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м/с. Температура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4-6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400" dirty="0">
                <a:latin typeface="Times New Roman"/>
                <a:ea typeface="Calibri"/>
                <a:cs typeface="Times New Roman"/>
              </a:rPr>
              <a:t> </a:t>
            </a:r>
            <a:endParaRPr lang="ru-RU" sz="1200" dirty="0">
              <a:effectLst/>
              <a:latin typeface="Calibri"/>
              <a:ea typeface="Calibri"/>
              <a:cs typeface="Times New Roman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4173759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70853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22374"/>
            <a:ext cx="4291013" cy="1783575"/>
            <a:chOff x="511137" y="3942134"/>
            <a:chExt cx="4291013" cy="195621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0051" y="4190135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1137" y="3942134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09586" y="6126502"/>
            <a:ext cx="4320480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1050" b="1" i="1" dirty="0">
                <a:solidFill>
                  <a:srgbClr val="000000"/>
                </a:solidFill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 М.С.</a:t>
            </a:r>
            <a:endParaRPr lang="ru-RU" altLang="ru-RU" sz="12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15511441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14008</TotalTime>
  <Words>580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2657</cp:revision>
  <cp:lastPrinted>2022-10-06T07:18:25Z</cp:lastPrinted>
  <dcterms:created xsi:type="dcterms:W3CDTF">2018-03-27T06:03:00Z</dcterms:created>
  <dcterms:modified xsi:type="dcterms:W3CDTF">2022-10-07T09:53:51Z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