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3907547"/>
              </p:ext>
            </p:extLst>
          </p:nvPr>
        </p:nvGraphicFramePr>
        <p:xfrm>
          <a:off x="376107" y="6093297"/>
          <a:ext cx="4465638" cy="40433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0433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72595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280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07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2708757"/>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08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07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Түнде және таңертеңгі уақыттарда тұман. Жел солтүстік-батыстан соғады, </a:t>
            </a:r>
            <a:r>
              <a:rPr lang="kk-KZ" sz="1100" smtClean="0">
                <a:latin typeface="Times New Roman" pitchFamily="18" charset="0"/>
                <a:cs typeface="Times New Roman" pitchFamily="18" charset="0"/>
              </a:rPr>
              <a:t>күші 2-7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6-8, күндіз 15-17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09 </a:t>
            </a:r>
            <a:r>
              <a:rPr lang="kk-KZ" sz="1100" b="1" dirty="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08</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0-5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a:t>
            </a:r>
            <a:r>
              <a:rPr lang="ru-RU" sz="1100" b="1" dirty="0">
                <a:solidFill>
                  <a:schemeClr val="tx1"/>
                </a:solidFill>
                <a:latin typeface="Times New Roman" panose="02020603050405020304" pitchFamily="18" charset="0"/>
                <a:cs typeface="Times New Roman" panose="02020603050405020304" pitchFamily="18" charset="0"/>
              </a:rPr>
              <a:t>8</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Қабдуалиева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15423</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2877</cp:revision>
  <cp:lastPrinted>2021-07-01T03:56:27Z</cp:lastPrinted>
  <dcterms:created xsi:type="dcterms:W3CDTF">2018-03-27T06:03:00Z</dcterms:created>
  <dcterms:modified xsi:type="dcterms:W3CDTF">2022-10-07T10:03:06Z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