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287907"/>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08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07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08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smtClean="0">
                <a:latin typeface="Times New Roman" pitchFamily="18" charset="0"/>
                <a:cs typeface="Times New Roman" pitchFamily="18" charset="0"/>
              </a:rPr>
              <a:t> 4-9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6-8,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18-20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09 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08 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09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608641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769441"/>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08 </a:t>
            </a:r>
            <a:r>
              <a:rPr lang="ru-RU" sz="1100" dirty="0" err="1">
                <a:solidFill>
                  <a:schemeClr val="tx1"/>
                </a:solidFill>
                <a:latin typeface="Times New Roman" panose="02020603050405020304" pitchFamily="18" charset="0"/>
                <a:cs typeface="Times New Roman" panose="02020603050405020304" pitchFamily="18" charset="0"/>
              </a:rPr>
              <a:t>қазанына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қараған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жинақталуға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күндіз</a:t>
            </a:r>
            <a:r>
              <a:rPr lang="ru-RU" sz="1100" dirty="0">
                <a:solidFill>
                  <a:schemeClr val="tx1"/>
                </a:solidFill>
                <a:latin typeface="Times New Roman" panose="02020603050405020304" pitchFamily="18" charset="0"/>
                <a:cs typeface="Times New Roman" panose="02020603050405020304" pitchFamily="18" charset="0"/>
              </a:rPr>
              <a:t> 08,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09 </a:t>
            </a:r>
            <a:r>
              <a:rPr lang="ru-RU" sz="1100" dirty="0" err="1">
                <a:solidFill>
                  <a:schemeClr val="tx1"/>
                </a:solidFill>
                <a:latin typeface="Times New Roman" panose="02020603050405020304" pitchFamily="18" charset="0"/>
                <a:cs typeface="Times New Roman" panose="02020603050405020304" pitchFamily="18" charset="0"/>
              </a:rPr>
              <a:t>қазаныны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altLang="en-US" sz="1100" dirty="0">
                <a:solidFill>
                  <a:srgbClr val="000000"/>
                </a:solidFill>
                <a:latin typeface="Times New Roman" panose="02020603050405020304" pitchFamily="18" charset="0"/>
              </a:rPr>
              <a:t>көтеріңкі</a:t>
            </a:r>
            <a:r>
              <a:rPr lang="ru-RU" altLang="en-US" sz="1100" dirty="0">
                <a:solidFill>
                  <a:srgbClr val="000000"/>
                </a:solidFill>
                <a:latin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343801" y="730362"/>
            <a:ext cx="4431095" cy="1754326"/>
          </a:xfrm>
          <a:prstGeom prst="rect">
            <a:avLst/>
          </a:prstGeom>
        </p:spPr>
        <p:txBody>
          <a:bodyPr wrap="square">
            <a:spAutoFit/>
          </a:bodyPr>
          <a:lstStyle/>
          <a:p>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14659</TotalTime>
  <Words>610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2459</cp:revision>
  <cp:lastPrinted>2021-07-01T07:38:07Z</cp:lastPrinted>
  <dcterms:created xsi:type="dcterms:W3CDTF">2018-03-27T06:03:00Z</dcterms:created>
  <dcterms:modified xsi:type="dcterms:W3CDTF">2022-10-07T10:16:00Z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