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90416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717834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07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оңтүстік-шығыстан, оңтүстіктен түнде     2-7, күндіз 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22-24°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7-9°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08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0"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smtClean="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09696" y="851558"/>
            <a:ext cx="4453700"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18186</TotalTime>
  <Words>603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2576</cp:revision>
  <cp:lastPrinted>2021-07-01T03:56:27Z</cp:lastPrinted>
  <dcterms:created xsi:type="dcterms:W3CDTF">2018-03-27T06:03:00Z</dcterms:created>
  <dcterms:modified xsi:type="dcterms:W3CDTF">2022-10-07T09:58:08Z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