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221698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қазанға</a:t>
            </a:r>
          </a:p>
          <a:p>
            <a:pPr lvl="0" algn="ctr"/>
            <a:r>
              <a:rPr lang="kk-KZ" altLang="ru-RU" sz="1200" b="1" dirty="0" smtClean="0">
                <a:latin typeface="Times New Roman" panose="02020603050405020304" pitchFamily="18" charset="0"/>
                <a:cs typeface="Times New Roman" panose="02020603050405020304" pitchFamily="18" charset="0"/>
              </a:rPr>
              <a:t>   07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a:latin typeface="Times New Roman" panose="02020603050405020304" pitchFamily="18" charset="0"/>
                <a:cs typeface="Times New Roman" panose="02020603050405020304" pitchFamily="18" charset="0"/>
              </a:rPr>
              <a:t>Күндіз </a:t>
            </a:r>
            <a:r>
              <a:rPr lang="ru-RU" sz="1200" dirty="0" err="1">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солтүстік-батыстан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3-5,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09 қазанға</a:t>
            </a:r>
          </a:p>
          <a:p>
            <a:pPr lvl="0" algn="ctr"/>
            <a:r>
              <a:rPr lang="kk-KZ" sz="1200" b="1" dirty="0" smtClean="0">
                <a:latin typeface="Times New Roman" panose="02020603050405020304" pitchFamily="18" charset="0"/>
                <a:cs typeface="Times New Roman" panose="02020603050405020304" pitchFamily="18" charset="0"/>
              </a:rPr>
              <a:t> 08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534181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smtClean="0">
                          <a:solidFill>
                            <a:srgbClr val="000000"/>
                          </a:solidFill>
                          <a:effectLst/>
                          <a:latin typeface="Times New Roman" panose="02020603050405020304" pitchFamily="18" charset="0"/>
                        </a:rPr>
                        <a:t>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380" y="2469355"/>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14752</TotalTime>
  <Words>559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2517</cp:revision>
  <cp:lastPrinted>2021-07-01T07:38:07Z</cp:lastPrinted>
  <dcterms:created xsi:type="dcterms:W3CDTF">2018-03-27T06:03:00Z</dcterms:created>
  <dcterms:modified xsi:type="dcterms:W3CDTF">2022-10-07T09:38:37Z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