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07 октября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октября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октября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с переходом на северо-западный 8-13 м/с. Температура воздуха ночью 8-10, днем 24-26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    		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октября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7-9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016339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08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октября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937124" y="3105176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17284" y="618419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12905</TotalTime>
  <Words>575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2394</cp:revision>
  <cp:lastPrinted>2021-07-01T03:56:27Z</cp:lastPrinted>
  <dcterms:created xsi:type="dcterms:W3CDTF">2018-03-27T06:03:00Z</dcterms:created>
  <dcterms:modified xsi:type="dcterms:W3CDTF">2022-10-07T10:05:32Z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