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648307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№280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октября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382808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октября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октября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октября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183736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октября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08 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Ночью и утром туман. Ветер северо-западный 2-7 м/с. Температура воздуха ночью 6-8, днем 15-17 тепла.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08 октября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09 октября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5-7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15743</TotalTime>
  <Words>565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2744</cp:revision>
  <cp:lastPrinted>2021-07-01T03:56:27Z</cp:lastPrinted>
  <dcterms:created xsi:type="dcterms:W3CDTF">2018-03-27T06:03:00Z</dcterms:created>
  <dcterms:modified xsi:type="dcterms:W3CDTF">2022-10-07T10:03:04Z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