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08" y="762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2302508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№280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116512" y="2270261"/>
            <a:ext cx="4588778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08, ночью 09 октября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32587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07 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08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Малооблачно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 северный, северо-восточный 5-10 м/с. Температура воздуха ночью 10-12, днем 20-22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09 октября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октября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09 ок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Ясно,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7-12 м/с. Температура 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10-12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15381</TotalTime>
  <Words>598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2395</cp:revision>
  <cp:lastPrinted>2021-10-15T03:50:29Z</cp:lastPrinted>
  <dcterms:created xsi:type="dcterms:W3CDTF">2018-03-27T06:03:00Z</dcterms:created>
  <dcterms:modified xsi:type="dcterms:W3CDTF">2022-10-07T10:17:11Z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